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2" r:id="rId2"/>
    <p:sldId id="256" r:id="rId3"/>
    <p:sldId id="257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748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2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7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31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4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53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1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2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0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8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9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9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8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6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0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6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44824"/>
            <a:ext cx="81951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ПОДБЕРИ  СЛОВА К СХЕМЕ»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(для детей 5-7лет)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детей подбирать слова к звуковым схемам;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закрепить навыки звукового анализа.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учитель-логопед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Астраханцева А.М.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Рида\Desktop\ра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437112"/>
            <a:ext cx="237626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059832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H:\Картинки\утю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09120"/>
            <a:ext cx="2376264" cy="20459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H:\Картинки\сыр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2376264" cy="21425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0" name="Picture 6" descr="H:\Картинки\ю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916832"/>
            <a:ext cx="2376264" cy="22322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476672"/>
            <a:ext cx="2376264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16281 L 0.00399 0.776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14477 L -0.01181 0.4777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Картинки\цеп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437112"/>
            <a:ext cx="2448272" cy="2141984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51" name="Picture 3" descr="H:\Картинки\со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8640"/>
            <a:ext cx="2448271" cy="213456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 descr="H:\анализ\ночь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244827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059832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:\Картинки\ё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437112"/>
            <a:ext cx="2448272" cy="21602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H:\Картинки\мос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700808"/>
            <a:ext cx="2448272" cy="20882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0.02613 L 0.44115 0.0367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0.03167 L -0.57482 0.0106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:\Картинки\пи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8640"/>
            <a:ext cx="2520280" cy="208823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123" name="Picture 3" descr="H:\Картинки\пе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2376264" cy="216024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50" name="Picture 2" descr="H:\Картинки\ва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2520279" cy="20882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1" name="Picture 3" descr="H:\Картинки\сов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6672"/>
            <a:ext cx="2520280" cy="20882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2" name="Picture 4" descr="H:\Картинки\ки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149080"/>
            <a:ext cx="2376264" cy="21602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7 -0.02613 L -0.44479 -0.0261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00532 L 0.42934 0.0157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6 1.50289E-6 L 0.5 -0.0210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:\Картинки\клю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37112"/>
            <a:ext cx="2448271" cy="210026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77" name="Picture 5" descr="H:\Картинки\плю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8"/>
            <a:ext cx="2520280" cy="208823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74" name="Picture 2" descr="H:\Картинки\пере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448272" cy="2062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" name="Picture 4" descr="H:\Картинки\лам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2592288" cy="20162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" name="Picture 5" descr="H:\Картинки\тор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437112"/>
            <a:ext cx="2520280" cy="20800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68 -0.02105 L -0.43299 -0.03145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5 0.00717 L 0.38385 0.0071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52 -0.00463 L 0.5158 -0.0046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:\Картинки\камы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437112"/>
            <a:ext cx="2303016" cy="2069976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147" name="Picture 3" descr="H:\Картинки\бок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2304256" cy="202121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148" name="Picture 4" descr="H:\Картинки\хал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48680"/>
            <a:ext cx="2315716" cy="209969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" name="Picture 2" descr="H:\Картинки\пере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88640"/>
            <a:ext cx="2304256" cy="20162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098" name="Picture 2" descr="H:\Картинки\ящ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437112"/>
            <a:ext cx="2232248" cy="20162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14963 L -2.5E-6 -0.4826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05 -0.01041 L 0.5316 0.0104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Картинки\пен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2376264" cy="2016224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099" name="Picture 3" descr="H:\Картинки\див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365104"/>
            <a:ext cx="2376264" cy="216024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:\Картинки\ще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2448272" cy="216024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122" name="Picture 2" descr="H:\Картинки\сапог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8680"/>
            <a:ext cx="2376264" cy="20048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3" name="Picture 3" descr="H:\Картинки\сум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76672"/>
            <a:ext cx="2304256" cy="20048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1383 L -0.00382 -0.47132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03 0.00092 L 0.38403 0.00092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</TotalTime>
  <Words>35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Рида</dc:creator>
  <cp:lastModifiedBy>стас кот</cp:lastModifiedBy>
  <cp:revision>49</cp:revision>
  <dcterms:created xsi:type="dcterms:W3CDTF">2014-03-10T14:54:11Z</dcterms:created>
  <dcterms:modified xsi:type="dcterms:W3CDTF">2020-03-18T17:47:37Z</dcterms:modified>
</cp:coreProperties>
</file>