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67E2-CD7D-474F-BFB0-2C3336FE123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EAE2-5F41-4366-8FD3-04B5029ED9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lide-share.ru/slide/837421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542926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Подготовила:</a:t>
            </a:r>
          </a:p>
          <a:p>
            <a:r>
              <a:rPr lang="ru-RU" sz="3200" b="1" dirty="0" smtClean="0"/>
              <a:t> воспитатель Иванова О.В.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14/243349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14/243349/img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a4f9ff5014f4eed9c4d876154d14a1f3-l&amp;n=13&amp;w=960&amp;h=7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pdb/2825311/df760d82-567f-4411-a5a9-15ab223c7b8b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2ca/00055671-e26685a7/im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471286/87528446-b1b2-4680-9b86-74eb2c2e75f2/s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https://fs00.infourok.ru/images/doc/214/243349/img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b470b2ca167e32461cae0c1a89d33c1a-l&amp;n=13&amp;w=960&amp;h=72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14/243349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14/243349/img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14/243349/img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14/243349/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3</cp:revision>
  <dcterms:created xsi:type="dcterms:W3CDTF">2020-04-20T11:58:17Z</dcterms:created>
  <dcterms:modified xsi:type="dcterms:W3CDTF">2020-04-20T12:25:28Z</dcterms:modified>
</cp:coreProperties>
</file>