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6859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70" d="100"/>
          <a:sy n="70" d="100"/>
        </p:scale>
        <p:origin x="-1890" y="-120"/>
      </p:cViewPr>
      <p:guideLst>
        <p:guide orient="horz" pos="216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469" y="2130426"/>
            <a:ext cx="58306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938" y="3886200"/>
            <a:ext cx="48017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3E8-42CD-4385-A59D-A036D607572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B01-1B81-41FA-A504-EBC099259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3E8-42CD-4385-A59D-A036D607572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B01-1B81-41FA-A504-EBC099259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3201" y="274639"/>
            <a:ext cx="154340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80" y="274639"/>
            <a:ext cx="451589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3E8-42CD-4385-A59D-A036D607572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B01-1B81-41FA-A504-EBC099259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3E8-42CD-4385-A59D-A036D607572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B01-1B81-41FA-A504-EBC099259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2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60" y="4406901"/>
            <a:ext cx="58306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860" y="2906713"/>
            <a:ext cx="58306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3E8-42CD-4385-A59D-A036D607572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B01-1B81-41FA-A504-EBC099259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80" y="1600201"/>
            <a:ext cx="30296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957" y="1600201"/>
            <a:ext cx="30296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3E8-42CD-4385-A59D-A036D607572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B01-1B81-41FA-A504-EBC099259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79" y="1535113"/>
            <a:ext cx="30308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79" y="2174875"/>
            <a:ext cx="303084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76" y="1535113"/>
            <a:ext cx="3032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4576" y="2174875"/>
            <a:ext cx="3032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3E8-42CD-4385-A59D-A036D607572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B01-1B81-41FA-A504-EBC099259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3E8-42CD-4385-A59D-A036D607572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B01-1B81-41FA-A504-EBC099259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3E8-42CD-4385-A59D-A036D607572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B01-1B81-41FA-A504-EBC099259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80" y="273050"/>
            <a:ext cx="22567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908" y="273051"/>
            <a:ext cx="38347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80" y="1435101"/>
            <a:ext cx="22567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3E8-42CD-4385-A59D-A036D607572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B01-1B81-41FA-A504-EBC099259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527" y="4800600"/>
            <a:ext cx="41157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527" y="612775"/>
            <a:ext cx="41157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527" y="5367338"/>
            <a:ext cx="41157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53E8-42CD-4385-A59D-A036D607572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4B01-1B81-41FA-A504-EBC099259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80" y="274638"/>
            <a:ext cx="61736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80" y="1600201"/>
            <a:ext cx="61736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79" y="6356351"/>
            <a:ext cx="1600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253E8-42CD-4385-A59D-A036D607572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693" y="6356351"/>
            <a:ext cx="2172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6038" y="6356351"/>
            <a:ext cx="1600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14B01-1B81-41FA-A504-EBC099259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59012" cy="155679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Учим дни недели </a:t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зарядку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home\Desktop\дни недели\hotpng.com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0" y="1450778"/>
            <a:ext cx="5119827" cy="492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Desktop\дни недели\hotpng.com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49" y="4692805"/>
            <a:ext cx="2220018" cy="222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8021" y="4149080"/>
            <a:ext cx="2298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Составил: воспитатель МАДОУ ЦРР д/с №17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Стретечук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44850" y="6088072"/>
            <a:ext cx="2271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Предназначено для детей подготовительной группы </a:t>
            </a:r>
            <a:endParaRPr lang="ru-RU" sz="1400" u="sng" dirty="0"/>
          </a:p>
        </p:txBody>
      </p:sp>
    </p:spTree>
    <p:extLst>
      <p:ext uri="{BB962C8B-B14F-4D97-AF65-F5344CB8AC3E}">
        <p14:creationId xmlns:p14="http://schemas.microsoft.com/office/powerpoint/2010/main" val="31486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дни недели\c973304e-1543-4f31-b1e7-c382e677ee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" y="-39128"/>
            <a:ext cx="6886004" cy="688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дни недели\9a17f11a-2627-4487-be86-456a9a35b9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76" y="-1"/>
            <a:ext cx="6884363" cy="6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дни недели\418eea9e-a6ba-4837-ae62-da9e1f3c80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32"/>
            <a:ext cx="6859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дни недели\ef2f2405-9fb8-4ef2-9696-1c2f32e58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дни недели\f400c55d-a607-46d3-9a86-ca4a14779e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" y="1"/>
            <a:ext cx="6854311" cy="685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дни недели\60800b99-a43e-4155-b9df-402ac8614c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дни недели\3b40e4a2-905a-41dc-b79c-8bb82e5e7d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150" cy="68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</Words>
  <Application>Microsoft Office PowerPoint</Application>
  <PresentationFormat>Произвольный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Учим дни недели  делаем зарядку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дни недели  делаем зарядку</dc:title>
  <dc:creator>home</dc:creator>
  <cp:lastModifiedBy>home</cp:lastModifiedBy>
  <cp:revision>4</cp:revision>
  <cp:lastPrinted>2020-04-20T23:45:36Z</cp:lastPrinted>
  <dcterms:created xsi:type="dcterms:W3CDTF">2020-04-20T23:10:34Z</dcterms:created>
  <dcterms:modified xsi:type="dcterms:W3CDTF">2020-04-20T23:45:39Z</dcterms:modified>
</cp:coreProperties>
</file>