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9" r:id="rId13"/>
    <p:sldId id="265" r:id="rId14"/>
    <p:sldId id="268" r:id="rId15"/>
    <p:sldId id="270" r:id="rId16"/>
    <p:sldId id="274" r:id="rId17"/>
    <p:sldId id="275" r:id="rId18"/>
    <p:sldId id="276" r:id="rId19"/>
    <p:sldId id="271" r:id="rId20"/>
    <p:sldId id="27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929190" y="857232"/>
            <a:ext cx="3757610" cy="257176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«Весна»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42876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Логопедическое занятие для детей с ОНР учителя-логопеда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Астраханцевой А.М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Наталия\Downloads\времена года\Маленький гений. Времена года. Демонстрационныый материал\p001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4214841" cy="4147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ия\Downloads\полевые цветы\полевые цветы\Scan00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2008" y="0"/>
            <a:ext cx="4579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ия\Desktop\работа\картинки по временам года\Vohrinzeva_Vesna\Вохринцева Весна\img1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1428736"/>
            <a:ext cx="4714908" cy="500066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«Что перепутал художник?»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ия\Desktop\работа\картинки по временам года\Vohrinzeva_Vesna\Вохринцева Весна\img1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714356"/>
            <a:ext cx="4357718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ия\Desktop\работа\картинки по временам года\Vohrinzeva_Vesna\Вохринцева Весна\img1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85918" y="1643049"/>
            <a:ext cx="6087798" cy="4130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ия\Downloads\времена года\Маленький гений. Времена года. Демонстрационныый материал\p0003_новый размер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29784" y="500042"/>
            <a:ext cx="2941943" cy="4214818"/>
          </a:xfrm>
          <a:prstGeom prst="rect">
            <a:avLst/>
          </a:prstGeom>
          <a:noFill/>
        </p:spPr>
      </p:pic>
      <p:pic>
        <p:nvPicPr>
          <p:cNvPr id="13315" name="Picture 3" descr="C:\Users\Наталия\Downloads\времена года\Маленький гений. Времена года. Демонстрационныый материал\p0005_новый размер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143304" y="1357298"/>
            <a:ext cx="2343578" cy="3357562"/>
          </a:xfrm>
          <a:prstGeom prst="rect">
            <a:avLst/>
          </a:prstGeom>
          <a:noFill/>
        </p:spPr>
      </p:pic>
      <p:pic>
        <p:nvPicPr>
          <p:cNvPr id="13316" name="Picture 4" descr="C:\Users\Наталия\Downloads\времена года\Маленький гений. Времена года. Демонстрационныый материал\p0009_новый размер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85852" y="4643446"/>
            <a:ext cx="2123892" cy="2071726"/>
          </a:xfrm>
          <a:prstGeom prst="rect">
            <a:avLst/>
          </a:prstGeom>
          <a:noFill/>
        </p:spPr>
      </p:pic>
      <p:pic>
        <p:nvPicPr>
          <p:cNvPr id="13317" name="Picture 5" descr="C:\Users\Наталия\Downloads\времена года\Маленький гений. Времена года. Демонстрационныый материал\p0011_новый размер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57884" y="4857736"/>
            <a:ext cx="2107690" cy="2000264"/>
          </a:xfrm>
          <a:prstGeom prst="rect">
            <a:avLst/>
          </a:prstGeom>
          <a:noFill/>
        </p:spPr>
      </p:pic>
      <p:pic>
        <p:nvPicPr>
          <p:cNvPr id="13318" name="Picture 6" descr="C:\Users\Наталия\Desktop\работа\картинки по временам года\Светлана Вохринцева Зима\img13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358346" y="4929198"/>
            <a:ext cx="2203528" cy="1428760"/>
          </a:xfrm>
          <a:prstGeom prst="rect">
            <a:avLst/>
          </a:prstGeom>
          <a:noFill/>
        </p:spPr>
      </p:pic>
      <p:pic>
        <p:nvPicPr>
          <p:cNvPr id="13319" name="Picture 7" descr="C:\Users\Наталия\Desktop\работа\картинки по временам года\Светлана Вохринцева Зима\img12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14480" y="214290"/>
            <a:ext cx="1785950" cy="2500330"/>
          </a:xfrm>
          <a:prstGeom prst="rect">
            <a:avLst/>
          </a:prstGeom>
          <a:noFill/>
        </p:spPr>
      </p:pic>
      <p:pic>
        <p:nvPicPr>
          <p:cNvPr id="13320" name="Picture 8" descr="C:\Users\Наталия\Desktop\работа\картинки по временам года\Vohrinzeva_Vesna\Вохринцева Весна\img18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00760" y="214290"/>
            <a:ext cx="1714512" cy="2500330"/>
          </a:xfrm>
          <a:prstGeom prst="rect">
            <a:avLst/>
          </a:prstGeom>
          <a:noFill/>
        </p:spPr>
      </p:pic>
      <p:pic>
        <p:nvPicPr>
          <p:cNvPr id="13321" name="Picture 9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785918" y="2616043"/>
            <a:ext cx="1571636" cy="1884503"/>
          </a:xfrm>
          <a:prstGeom prst="rect">
            <a:avLst/>
          </a:prstGeom>
          <a:noFill/>
        </p:spPr>
      </p:pic>
      <p:pic>
        <p:nvPicPr>
          <p:cNvPr id="13322" name="Picture 10" descr="C:\Users\Наталия\Desktop\работа\картинки по временам года\Светлана Вохринцева Зима\img133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786446" y="2857496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Ле</a:t>
            </a:r>
            <a:r>
              <a:rPr lang="ru-RU" sz="2800" dirty="0" smtClean="0"/>
              <a:t> – до – ход </a:t>
            </a:r>
            <a:endParaRPr lang="ru-RU" sz="2800" dirty="0"/>
          </a:p>
        </p:txBody>
      </p:sp>
      <p:pic>
        <p:nvPicPr>
          <p:cNvPr id="14338" name="Picture 2" descr="C:\Users\Наталия\Desktop\работа\картинки по временам года\Vohrinzeva_Vesna\Вохринцева Весна\img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928670"/>
            <a:ext cx="5643602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ия\Desktop\работа\картинки по временам года\Vohrinzeva_Vesna\Вохринцева Весна\img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18" y="1571612"/>
            <a:ext cx="9078482" cy="338717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«Что сначала, что потом»</a:t>
            </a:r>
            <a:br>
              <a:rPr lang="ru-RU" sz="2800" dirty="0" smtClean="0"/>
            </a:br>
            <a:r>
              <a:rPr lang="ru-RU" sz="2800" dirty="0" smtClean="0"/>
              <a:t> Определи последовательность рисунков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лия\Desktop\работа\картинки по временам года\Vohrinzeva_Vesna\Вохринцева Весна\img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120" y="1928802"/>
            <a:ext cx="8007970" cy="2594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Наталия\Desktop\работа\картинки по временам года\Vohrinzeva_Vesna\Вохринцева Весна\img19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91440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ия\Desktop\работа\картинки по временам года\Vohrinzeva_Vesna\Вохринцева Весна\img1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0"/>
            <a:ext cx="74295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ия\Desktop\работа\картинки по временам года\Vohrinzeva_Vesna\Вохринцева Весна\img20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56960" y="0"/>
            <a:ext cx="46300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В презентации использован картинный материал из пособия </a:t>
            </a:r>
            <a:r>
              <a:rPr lang="ru-RU" sz="2800" dirty="0" err="1" smtClean="0"/>
              <a:t>Вохринцевой</a:t>
            </a:r>
            <a:r>
              <a:rPr lang="ru-RU" sz="2800" dirty="0" smtClean="0"/>
              <a:t> С. «Окружающий мир. Весна. </a:t>
            </a:r>
            <a:r>
              <a:rPr lang="ru-RU" sz="2800" smtClean="0"/>
              <a:t>Дидактический материал».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ия\Desktop\работа\картинки по временам года\Vohrinzeva_Vesna\Вохринцева Весна\img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806165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ownloads\времена года\Маленький гений. Времена года. Демонстрационныый материал\p0013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71479"/>
            <a:ext cx="4500593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ия\Desktop\работа\картинки по временам года\Vohrinzeva_Vesna\Вохринцева Весна\img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92961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ия\Downloads\времена года\Маленький гений. Времена года. Демонстрационныый материал\p0015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558" y="0"/>
            <a:ext cx="47868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ия\Desktop\работа\картинки по временам года\Vohrinzeva_Vesna\Вохринцева Весна\img2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50099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ия\Downloads\времена года\Маленький гений. Времена года. Демонстрационныый материал\p0017_новый разм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558" y="0"/>
            <a:ext cx="47868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ия\Desktop\работа\картинки по временам года\Vohrinzeva_Vesna\Вохринцева Весна\img1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16826" y="0"/>
            <a:ext cx="47103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49</Words>
  <Application>Microsoft Office PowerPoint</Application>
  <PresentationFormat>Экран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«Весна»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«Что перепутал художник?»</vt:lpstr>
      <vt:lpstr>Презентация PowerPoint</vt:lpstr>
      <vt:lpstr>Презентация PowerPoint</vt:lpstr>
      <vt:lpstr>Презентация PowerPoint</vt:lpstr>
      <vt:lpstr>Ле – до – ход </vt:lpstr>
      <vt:lpstr>«Что сначала, что потом»  Определи последовательность рисунков</vt:lpstr>
      <vt:lpstr>Презентация PowerPoint</vt:lpstr>
      <vt:lpstr>Презентация PowerPoint</vt:lpstr>
      <vt:lpstr>Презентация PowerPoint</vt:lpstr>
      <vt:lpstr>В презентации использован картинный материал из пособия Вохринцевой С. «Окружающий мир. Весна. Дидактический материал».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Светлана</cp:lastModifiedBy>
  <cp:revision>17</cp:revision>
  <dcterms:created xsi:type="dcterms:W3CDTF">2011-06-17T13:14:51Z</dcterms:created>
  <dcterms:modified xsi:type="dcterms:W3CDTF">2020-05-17T13:50:55Z</dcterms:modified>
</cp:coreProperties>
</file>