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656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20072" y="6055640"/>
            <a:ext cx="378180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учитель-логопед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Малютина С.С.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8734425" cy="492922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"/>
            <a:ext cx="9144000" cy="156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1148" tIns="228528" rIns="642735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Посчитай предметы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(согласование количественных числительных с существительными: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куртка — две куртки —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— ... —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курток, пять т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фель).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8215338" cy="17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5259" tIns="361836" rIns="726846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предметы одежды и обуви и их цвет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(согласование прилагательных с существительными жёлтая куртка — жёлтый фартук — жёлтое бельё — жёлтые брюки и т.д.):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8915400" cy="507209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88582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Расскажи, из каких материалов шьют одежду, обувь и головные уборы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(образование относительных прилагательных):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Одежда из ситца —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ситцевая	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льна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трикотажа — ...	из шёлка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байки — ...	из драпа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кожи — ...	из пуха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меха — ...	из шерсти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Шляпа   из фетра—...	из соломы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Сапоги   из резины — ...	Валенки	из войлока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14620"/>
            <a:ext cx="8810625" cy="371477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 flipV="1">
            <a:off x="0" y="6278897"/>
            <a:ext cx="8286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</p:spPr>
      </p:pic>
      <p:pic>
        <p:nvPicPr>
          <p:cNvPr id="1641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8228892" cy="12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90" tIns="293595" rIns="7244655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7513" y="1000108"/>
            <a:ext cx="6208712" cy="4786346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85860"/>
            <a:ext cx="2857488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сшить?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связать?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заштопать?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можно подшить?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завязать?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надеть?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обуть?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чистить?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стирать?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гладить?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(подбор предметов к действиям;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формы винительного падежа существительных)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1689100"/>
            <a:ext cx="8699500" cy="517525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5716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 на недорисованные Машины рисунки, скажи, о чём она думает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(закрепление формы предложного падежа существительных: Маша думает о платье...):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28604"/>
            <a:ext cx="1390650" cy="1114425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428736"/>
            <a:ext cx="590550" cy="1104900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643182"/>
            <a:ext cx="1181100" cy="847725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357562"/>
            <a:ext cx="1352550" cy="1133475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572008"/>
            <a:ext cx="1343025" cy="1228725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895975"/>
            <a:ext cx="1209675" cy="962025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84296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 предложения, называя картинки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(закрепление косвенных падежей существительных):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Портниха шьет красивые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1571625"/>
            <a:ext cx="315958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Маша дома ходит в махровом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67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Паша купил новые шнурки для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2225" y="3714752"/>
            <a:ext cx="254403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Светы есть несколько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2225" y="51149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 пришивает пуговицу 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6343650"/>
            <a:ext cx="222823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Сильный ветер сдул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7305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0"/>
            <a:ext cx="1009650" cy="819150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857232"/>
            <a:ext cx="781050" cy="1333500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143116"/>
            <a:ext cx="962025" cy="1200150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214686"/>
            <a:ext cx="1628775" cy="1038225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E9EA"/>
              </a:clrFrom>
              <a:clrTo>
                <a:srgbClr val="EDE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71942"/>
            <a:ext cx="1038225" cy="952500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942975" cy="904875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штопает шерстяные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2225" y="1276350"/>
            <a:ext cx="2929007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Мама пришла в магазин за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2609850"/>
            <a:ext cx="4500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Малыши ходят по лужам в резиновых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429000"/>
            <a:ext cx="160332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Мама стирает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4429132"/>
            <a:ext cx="3786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Димин котёнок любит играть с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5286388"/>
            <a:ext cx="335755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 ребята гуляют в легких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690812"/>
          <a:ext cx="6096000" cy="14763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4763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286124"/>
            <a:ext cx="2009775" cy="1476375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143512"/>
            <a:ext cx="995362" cy="1290637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6786578" cy="30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78" tIns="634800" rIns="607821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 предложения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(закрепление косвенных падежей существительных):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Тамара в магазине увидела красивое ....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 долго любовалась ...  и решила его купить.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 Тамара примерила ... , приколола к ... большую брошь.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Тамара была очень довольна своим новым ....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14686"/>
            <a:ext cx="64293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подарила Рите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яркую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новой ... Рита пошла гулять.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 девочка зацепилась ... за гвоздь.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Рита сама зашила дырку на ....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5000636"/>
            <a:ext cx="5500694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связала Косте на зиму шерстяную ....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Внуку ... очень понравилась.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день Костя гуляет в тёплой ....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зима закончится, Костя уберёт свою ... в шкаф.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00042"/>
            <a:ext cx="148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9144000" cy="464347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9875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 картинки.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Назови, что на них нарисовано: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8786842" cy="136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691" tIns="304704" rIns="623691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Придумай предложения по картинкам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(составление предложений по сюжетным картинкам):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071546"/>
            <a:ext cx="9144000" cy="5072098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5857884" cy="654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79" tIns="371358" rIns="51736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Придумай предложения с помощью картинок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(составление предложений по опорным картинкам):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Зоя,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машинка,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бельё,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гардероб.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600" y="1428737"/>
            <a:ext cx="5994400" cy="53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18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0345" tIns="228528" rIns="690345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Сравни одежду, обувь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(составление сложносочинённых предложений со значением противопоставления: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шуба тёплая, а куртка лёгкая. И т.д.):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9020175" cy="4929222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504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563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718" tIns="228528" rIns="5862378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 загадки, найди отгадки: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Снизу голо, сверху лохмато, Теплом богато.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(Шуба)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потянулся,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летом свернулся.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(Шарф)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родные брата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Ростом по колено,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Везде с нами гуляют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нас защищают.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(Сапоги)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десятерых братьев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Двух шуб хватает.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(Варежки)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9275" y="857232"/>
            <a:ext cx="478472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лишний предмет в каждом ряду: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153525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презентации использован картинный материал из пособия Руслановой Н.С.  «Дидактический материал для развития лексико-грамматических категорий у детей 5-7 лет. Одежда. Обувь. Головные уборы.»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101" y="1071546"/>
            <a:ext cx="8216900" cy="5805504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5" y="1071546"/>
            <a:ext cx="8286776" cy="5786454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4825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 картинки.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Назови, что на них нарисовано: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5698924"/>
            <a:ext cx="564357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Шапка, шляпа, берет, бейсболка... —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ГОЛОВНЫЕ УБОРЫ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Расскажи, какие головные уборы для чего нужны?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75" y="568325"/>
            <a:ext cx="8794750" cy="5221288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4825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 картинки.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Назови, что на них нарисовано: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5429264"/>
            <a:ext cx="6072198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Ботинки, сандалии, сапоги, валенки... — это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ОБУВЬ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Расскажи, какая обувь для чего нужна?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Вспомни, какая бывает одежда, обувь, головные уборы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(летняя, зимняя, демисезонная; детская, взрослая; женская, мужская)?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616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 части: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010650" cy="37909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801314"/>
            <a:ext cx="6643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631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Подбери как можно больше слов, отвечающих на вопросы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(подбор признаков к предметам):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631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Куртка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...	Шапка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631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Платье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...	Ботинок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700" y="1687513"/>
            <a:ext cx="8623300" cy="51768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Подумай, какая одежда для мамы, а какая — для дочки </a:t>
            </a:r>
            <a:r>
              <a:rPr lang="ru-RU" i="1" dirty="0" smtClean="0"/>
              <a:t>(образование уменьшительной формы существительных):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8858280" cy="521497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18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0670" tIns="228528" rIns="65067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предметы по контурам.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что можно сказать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мой, моя, моё, мои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(согласование существительных с притяжательными местоимениями: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юбка, мои носки, мой шарф, моё пальто...):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Определи, кто из детей что наденет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(употребление винительного падежа существительных: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Витя наденет футболку шорты...; Маша наденет кофту куртку..):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298"/>
            <a:ext cx="9144000" cy="5507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8629650" cy="450059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16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90364" tIns="265029" rIns="590364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Назови, много каких предметов нарисовано на картинках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(образование родительного падежа существительных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множественном числе: на картинке нарисовано много курток):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675</Words>
  <Application>Microsoft Office PowerPoint</Application>
  <PresentationFormat>Экран (4:3)</PresentationFormat>
  <Paragraphs>141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 картинный материал из пособия Руслановой Н.С.  «Дидактический материал для развития лексико-грамматических категорий у детей 5-7 лет. Одежда. Обувь. Головные уборы.»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Светлана</cp:lastModifiedBy>
  <cp:revision>21</cp:revision>
  <dcterms:created xsi:type="dcterms:W3CDTF">2013-11-04T13:18:32Z</dcterms:created>
  <dcterms:modified xsi:type="dcterms:W3CDTF">2020-05-17T13:48:49Z</dcterms:modified>
</cp:coreProperties>
</file>