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2" r:id="rId2"/>
    <p:sldId id="256" r:id="rId3"/>
    <p:sldId id="257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4" autoAdjust="0"/>
    <p:restoredTop sz="94748" autoAdjust="0"/>
  </p:normalViewPr>
  <p:slideViewPr>
    <p:cSldViewPr>
      <p:cViewPr>
        <p:scale>
          <a:sx n="72" d="100"/>
          <a:sy n="72" d="100"/>
        </p:scale>
        <p:origin x="-132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126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837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35310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934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1253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217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56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3421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70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48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59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29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38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162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30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786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09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199" y="1844824"/>
            <a:ext cx="81951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«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ПОДБЕРИ  СЛОВА К СХЕМЕ»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(для детей 5-7лет)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учить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 подбирать слова к звуковым схемам; 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закрепить навыки звукового анализа.</a:t>
            </a:r>
          </a:p>
          <a:p>
            <a:pPr algn="ctr"/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учитель-логопед Астраханцева А.М.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34713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10253F"/>
                </a:solidFill>
                <a:latin typeface="Times New Roman"/>
              </a:rPr>
              <a:t>МАДОУ ЦРР-д/с № </a:t>
            </a:r>
            <a:r>
              <a:rPr lang="ru-RU" sz="1400" b="1" dirty="0" smtClean="0">
                <a:solidFill>
                  <a:srgbClr val="10253F"/>
                </a:solidFill>
                <a:latin typeface="Times New Roman"/>
              </a:rPr>
              <a:t>17</a:t>
            </a:r>
          </a:p>
          <a:p>
            <a:pPr lvl="0" algn="ctr"/>
            <a:r>
              <a:rPr lang="ru-RU" sz="1600" b="1" dirty="0" smtClean="0">
                <a:solidFill>
                  <a:srgbClr val="10253F"/>
                </a:solidFill>
                <a:latin typeface="Times New Roman"/>
              </a:rPr>
              <a:t>г</a:t>
            </a:r>
            <a:r>
              <a:rPr lang="ru-RU" sz="1600" b="1" dirty="0" smtClean="0">
                <a:solidFill>
                  <a:srgbClr val="10253F"/>
                </a:solidFill>
                <a:latin typeface="Times New Roman"/>
              </a:rPr>
              <a:t>.Кропоткин</a:t>
            </a:r>
            <a:endParaRPr lang="ru-RU" sz="1600" b="1" dirty="0">
              <a:solidFill>
                <a:prstClr val="black"/>
              </a:solidFill>
              <a:latin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Рида\Desktop\ра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437112"/>
            <a:ext cx="23762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5983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H:\Картинки\утю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09120"/>
            <a:ext cx="2376264" cy="20459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8" name="Picture 4" descr="H:\Картинки\сыр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376264" cy="214255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1030" name="Picture 6" descr="H:\Картинки\ю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916832"/>
            <a:ext cx="2376264" cy="22322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476672"/>
            <a:ext cx="2376264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16281 L 0.00399 0.776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14477 L -0.01181 0.4777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артинки\цеп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37112"/>
            <a:ext cx="2448272" cy="2141984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1" name="Picture 3" descr="H:\Картинки\сол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88640"/>
            <a:ext cx="2448271" cy="2134567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Рисунок 4" descr="H:\анализ\ночь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2448272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>
                <a:lumMod val="95000"/>
                <a:lumOff val="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05983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Картинки\ё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437112"/>
            <a:ext cx="2448272" cy="21602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 descr="H:\Картинки\мо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700808"/>
            <a:ext cx="2448272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0.02613 L 0.44115 0.0367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0.03167 L -0.57482 0.01063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:\Картинки\пи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2520280" cy="208823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3" name="Picture 3" descr="H:\Картинки\пер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2376264" cy="216024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0" name="Picture 2" descr="H:\Картинки\ваз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2520279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1" name="Picture 3" descr="H:\Картинки\сова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76672"/>
            <a:ext cx="2520280" cy="20882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052" name="Picture 4" descr="H:\Картинки\ки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149080"/>
            <a:ext cx="2376264" cy="21602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-0.02613 L -0.44479 -0.0261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00532 L 0.42934 0.01573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6 1.50289E-6 L 0.5 -0.0210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:\Картинки\клю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437112"/>
            <a:ext cx="2448271" cy="210026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7" name="Picture 5" descr="H:\Картинки\плю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0648"/>
            <a:ext cx="2520280" cy="208823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4" name="Picture 2" descr="H:\Картинки\пере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448272" cy="20627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" name="Picture 4" descr="H:\Картинки\лам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20688"/>
            <a:ext cx="2592288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" name="Picture 5" descr="H:\Картинки\тор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437112"/>
            <a:ext cx="2520280" cy="208007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68 -0.02105 L -0.43299 -0.03145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5 0.00717 L 0.38385 0.00717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52 -0.00463 L 0.5158 -0.00463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:\Картинки\кам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437112"/>
            <a:ext cx="2303016" cy="2069976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147" name="Picture 3" descr="H:\Картинки\бок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304256" cy="202121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148" name="Picture 4" descr="H:\Картинки\хала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548680"/>
            <a:ext cx="2315716" cy="2099692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" name="Picture 2" descr="H:\Картинки\пер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88640"/>
            <a:ext cx="2304256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098" name="Picture 2" descr="H:\Картинки\ящ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437112"/>
            <a:ext cx="2232248" cy="2016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14963 L -2.5E-6 -0.4826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5 -0.01041 L 0.5316 0.0104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артинки\пен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60648"/>
            <a:ext cx="2376264" cy="2016224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099" name="Picture 3" descr="H:\Картинки\див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365104"/>
            <a:ext cx="2376264" cy="216024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2780928"/>
            <a:ext cx="914400" cy="914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2780928"/>
            <a:ext cx="914400" cy="914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780928"/>
            <a:ext cx="914400" cy="914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H:\Картинки\ще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448272" cy="216024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122" name="Picture 2" descr="H:\Картинки\сапог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8680"/>
            <a:ext cx="2376264" cy="20048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123" name="Picture 3" descr="H:\Картинки\сум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6672"/>
            <a:ext cx="2304256" cy="20048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383 L -0.00382 -0.47132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03 0.00092 L 0.38403 0.00092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364</TotalTime>
  <Words>39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Рида</dc:creator>
  <cp:lastModifiedBy>Пользователь Windows</cp:lastModifiedBy>
  <cp:revision>50</cp:revision>
  <dcterms:created xsi:type="dcterms:W3CDTF">2014-03-10T14:54:11Z</dcterms:created>
  <dcterms:modified xsi:type="dcterms:W3CDTF">2020-02-20T11:03:49Z</dcterms:modified>
</cp:coreProperties>
</file>