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4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7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4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8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0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5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C369EE3-5806-44F7-9D7E-5D027987D0D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759ED4-2D7B-4865-BEB6-1549EAC30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Домашние животные и их детеныши.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92241" y="5422388"/>
            <a:ext cx="2937903" cy="85764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 </a:t>
            </a:r>
            <a:r>
              <a:rPr lang="ru-RU" dirty="0" err="1" smtClean="0">
                <a:solidFill>
                  <a:srgbClr val="002060"/>
                </a:solidFill>
              </a:rPr>
              <a:t>Корнюхина</a:t>
            </a:r>
            <a:r>
              <a:rPr lang="ru-RU" dirty="0" smtClean="0">
                <a:solidFill>
                  <a:srgbClr val="002060"/>
                </a:solidFill>
              </a:rPr>
              <a:t> А.Т.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5" y="4149511"/>
            <a:ext cx="3491351" cy="237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59" y="4121670"/>
            <a:ext cx="3532295" cy="240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63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423081"/>
            <a:ext cx="10410618" cy="597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83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327546"/>
            <a:ext cx="11068750" cy="618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9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-110644"/>
            <a:ext cx="10931857" cy="696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72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" y="177421"/>
            <a:ext cx="10636924" cy="610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06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341193"/>
            <a:ext cx="11054685" cy="611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62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9" y="300251"/>
            <a:ext cx="11114595" cy="634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2492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5</TotalTime>
  <Words>11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Corbel</vt:lpstr>
      <vt:lpstr>Базис</vt:lpstr>
      <vt:lpstr>Домашние животные и их детеныши.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детеныши.</dc:title>
  <dc:creator>Пользователь Windows</dc:creator>
  <cp:lastModifiedBy>Пользователь Windows</cp:lastModifiedBy>
  <cp:revision>1</cp:revision>
  <dcterms:created xsi:type="dcterms:W3CDTF">2020-05-16T16:21:51Z</dcterms:created>
  <dcterms:modified xsi:type="dcterms:W3CDTF">2020-05-16T16:26:54Z</dcterms:modified>
</cp:coreProperties>
</file>