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6248400" cy="1477962"/>
          </a:xfrm>
          <a:prstGeom prst="flowChartPunchedTape">
            <a:avLst/>
          </a:prstGeom>
          <a:solidFill>
            <a:srgbClr val="00B05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Мама, поиграй  со  мной!!!</a:t>
            </a:r>
          </a:p>
        </p:txBody>
      </p:sp>
      <p:pic>
        <p:nvPicPr>
          <p:cNvPr id="4" name="Содержимое 3" descr="2012-10-05 18.15.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5461" y="2362200"/>
            <a:ext cx="4962277" cy="3733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487362"/>
          </a:xfrm>
          <a:prstGeom prst="snip2DiagRect">
            <a:avLst/>
          </a:prstGeom>
          <a:solidFill>
            <a:srgbClr val="00B050"/>
          </a:solidFill>
          <a:ln w="57150"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моему  ребёнку сейчас  нужно</a:t>
            </a:r>
            <a:r>
              <a:rPr lang="ru-RU" dirty="0"/>
              <a:t>?</a:t>
            </a:r>
          </a:p>
        </p:txBody>
      </p:sp>
      <p:pic>
        <p:nvPicPr>
          <p:cNvPr id="7" name="Содержимое 6" descr="Рисунок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570" y="1143000"/>
            <a:ext cx="8395430" cy="54316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07e991d5e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3352800"/>
            <a:ext cx="3637829" cy="3505200"/>
          </a:xfrm>
          <a:prstGeom prst="ellipse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r>
              <a:rPr lang="ru-RU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Обязательно должны быть!!!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14400"/>
            <a:ext cx="7162800" cy="396240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Игрушки из реальной жизни.</a:t>
            </a:r>
            <a:endParaRPr lang="ru-RU" dirty="0"/>
          </a:p>
          <a:p>
            <a:pPr>
              <a:buNone/>
            </a:pPr>
            <a:r>
              <a:rPr lang="ru-RU" dirty="0"/>
              <a:t>    Кукольное семейство (может быть и семья  зверюшек), кукольный домик, мебель, посуда, машины, лодка, касса, весы, медицинские и парикмахерские принадлежности, часы, стиральные машины, плиты, телевизоры, мелки и доска, счёты, музыкальные инструменты, железные дороги, телефон и т.д.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49b96c360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2514600"/>
            <a:ext cx="4557666" cy="4165832"/>
          </a:xfrm>
          <a:prstGeom prst="ellipse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5943600" cy="3810000"/>
          </a:xfrm>
        </p:spPr>
        <p:txBody>
          <a:bodyPr/>
          <a:lstStyle/>
          <a:p>
            <a:r>
              <a:rPr lang="ru-RU" i="1" dirty="0"/>
              <a:t>Игрушки, помогающие "выплеснуть" агрессию.</a:t>
            </a:r>
            <a:endParaRPr lang="ru-RU" dirty="0"/>
          </a:p>
          <a:p>
            <a:pPr>
              <a:buNone/>
            </a:pPr>
            <a:r>
              <a:rPr lang="ru-RU" dirty="0"/>
              <a:t>    Солдатики, ружья, мячи, надувные груши, подушки, резиновые игрушки, скакалки, кегли, а также дротики для метания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4525963"/>
          </a:xfrm>
        </p:spPr>
        <p:txBody>
          <a:bodyPr/>
          <a:lstStyle/>
          <a:p>
            <a:r>
              <a:rPr lang="ru-RU" i="1" dirty="0"/>
              <a:t>Игрушки для развития творческой фантазии и самовыражения.</a:t>
            </a:r>
            <a:r>
              <a:rPr lang="ru-RU" dirty="0"/>
              <a:t> Кубики, матрёшки, пирамидки, конструкторы, азбуки, настольные игры, разрезные картинки или открытки, краски пластилин, мозаика, наборы для рукоделия, нитки, кусочки ткани, бумага для аппликаций, клей и т.д.</a:t>
            </a:r>
          </a:p>
          <a:p>
            <a:endParaRPr lang="ru-RU" dirty="0"/>
          </a:p>
        </p:txBody>
      </p:sp>
      <p:pic>
        <p:nvPicPr>
          <p:cNvPr id="4" name="Рисунок 3" descr="2e65ee71f296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514600" y="3810000"/>
            <a:ext cx="6310868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flowChartPunchedTape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 какая  игра развивает  моего  ребёнка?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2-3 (символические, ситуативные  ролевые  игры, творческие игры с  красками, пластилином, бумагой, игры  основанные  на  моторике)</a:t>
            </a:r>
          </a:p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для  3–4 лет игры-экспериментирования, несложные сюжетные самодеятельные, разнообразные обучающие, </a:t>
            </a:r>
            <a:r>
              <a:rPr lang="ru-RU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досуговые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осваивается  роль в  игре, предлагайте  ребёнку  новые  необычные  роли, обсуждаёте поведение персонажей.</a:t>
            </a:r>
          </a:p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 4-6 лет игры «вместе, дружно» и т.п. Можно пояснять и разучивать пословицы, поговорки на эту тему (вместе – мы сила), это коллективные игры, прятки, жмурки, горелки), привлекать к совместной деятельности: «иди ему помоги», «давайте все вместе». </a:t>
            </a:r>
          </a:p>
          <a:p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К 6  годам в сюжетно-ролевых играх дети отображают события общественной жизни, формируется система взаимоотношений между детьми, их взаимные привязанности, симпатии.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flowChartPunchedTape">
            <a:avLst/>
          </a:prstGeom>
          <a:solidFill>
            <a:srgbClr val="92D05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Регулярность!!!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048000"/>
          </a:xfrm>
        </p:spPr>
        <p:txBody>
          <a:bodyPr/>
          <a:lstStyle/>
          <a:p>
            <a:pPr algn="ctr"/>
            <a:r>
              <a:rPr lang="ru-RU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Составить  расписание  на пять  на  каждый  день, НАЙТИ 15-30  минут, и неуклонно следовать  своему  графику!!!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  <a:solidFill>
            <a:srgbClr val="92D050">
              <a:alpha val="63000"/>
            </a:srgb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Педагог-психолог</a:t>
            </a:r>
            <a:br>
              <a:rPr lang="ru-RU" dirty="0"/>
            </a:br>
            <a:r>
              <a:rPr lang="ru-RU" dirty="0"/>
              <a:t> МАДОУ ЦРР-д/с №17</a:t>
            </a:r>
            <a:br>
              <a:rPr lang="ru-RU" dirty="0"/>
            </a:br>
            <a:r>
              <a:rPr lang="ru-RU" dirty="0"/>
              <a:t>Раевская Анастасия Александровна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306763"/>
          </a:xfrm>
          <a:prstGeom prst="flowChartPunchedTape">
            <a:avLst/>
          </a:prstGeom>
          <a:solidFill>
            <a:srgbClr val="92D050">
              <a:alpha val="57000"/>
            </a:srgb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Спасибо за  внимание!!!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278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Мама, поиграй  со  мной!!!</vt:lpstr>
      <vt:lpstr>Что моему  ребёнку сейчас  нужно?</vt:lpstr>
      <vt:lpstr>Обязательно должны быть!!!</vt:lpstr>
      <vt:lpstr>Презентация PowerPoint</vt:lpstr>
      <vt:lpstr>Презентация PowerPoint</vt:lpstr>
      <vt:lpstr>А  какая  игра развивает  моего  ребёнка?</vt:lpstr>
      <vt:lpstr>Регулярность!!!</vt:lpstr>
      <vt:lpstr>Педагог-психолог  МАДОУ ЦРР-д/с №17 Раевская Анастасия Александровна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Мама, поиграй  со  мной!!!</dc:title>
  <dc:creator>днс</dc:creator>
  <cp:lastModifiedBy>Владелец</cp:lastModifiedBy>
  <cp:revision>7</cp:revision>
  <dcterms:created xsi:type="dcterms:W3CDTF">2013-04-09T06:05:25Z</dcterms:created>
  <dcterms:modified xsi:type="dcterms:W3CDTF">2020-05-07T08:15:54Z</dcterms:modified>
</cp:coreProperties>
</file>