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115274-2312-42DD-8B2D-9AE77987A6F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D24BC7-8530-4224-808E-9609555E68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115274-2312-42DD-8B2D-9AE77987A6F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24BC7-8530-4224-808E-9609555E6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115274-2312-42DD-8B2D-9AE77987A6F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D24BC7-8530-4224-808E-9609555E6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115274-2312-42DD-8B2D-9AE77987A6F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24BC7-8530-4224-808E-9609555E6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115274-2312-42DD-8B2D-9AE77987A6F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D24BC7-8530-4224-808E-9609555E68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115274-2312-42DD-8B2D-9AE77987A6F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24BC7-8530-4224-808E-9609555E6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115274-2312-42DD-8B2D-9AE77987A6F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24BC7-8530-4224-808E-9609555E6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115274-2312-42DD-8B2D-9AE77987A6F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24BC7-8530-4224-808E-9609555E6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115274-2312-42DD-8B2D-9AE77987A6F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24BC7-8530-4224-808E-9609555E6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115274-2312-42DD-8B2D-9AE77987A6F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24BC7-8530-4224-808E-9609555E6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115274-2312-42DD-8B2D-9AE77987A6F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24BC7-8530-4224-808E-9609555E68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115274-2312-42DD-8B2D-9AE77987A6F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D24BC7-8530-4224-808E-9609555E68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971695/f7a12383-0293-4688-98fc-110271e706ac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36" y="4857760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Подготовила: воспитатель Иванова О.В.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5.infourok.ru/uploads/ex/0d3e/0001f585-4716662a/img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1a1/00051ab0-5762717f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e93/0000e56a-8433b68c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z/ZL6fOztnAUoJ1uEgpD4MqvFh8kS7QHxGelPiNjBRrC/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e93/0000e56a-8433b68c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e93/0000e56a-8433b68c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12e/00005f4d-59d1bb6c/img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ver.umitoy.ru/upload/iblock/aa1/aa14e3759818a8cabe387cef312f6d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</TotalTime>
  <Words>6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4</cp:revision>
  <dcterms:created xsi:type="dcterms:W3CDTF">2020-05-03T09:08:33Z</dcterms:created>
  <dcterms:modified xsi:type="dcterms:W3CDTF">2020-05-03T09:44:02Z</dcterms:modified>
</cp:coreProperties>
</file>