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6" r:id="rId4"/>
    <p:sldId id="264" r:id="rId5"/>
    <p:sldId id="257" r:id="rId6"/>
    <p:sldId id="259" r:id="rId7"/>
    <p:sldId id="260" r:id="rId8"/>
    <p:sldId id="258" r:id="rId9"/>
    <p:sldId id="266" r:id="rId10"/>
    <p:sldId id="267" r:id="rId11"/>
    <p:sldId id="268" r:id="rId12"/>
    <p:sldId id="271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FD6E-0945-48AA-AAA8-8764CCE51474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A022-7F81-4BFC-9074-3F42040EEB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04B0153-D679-4CB3-AF27-9680D66F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03647"/>
            <a:ext cx="7772400" cy="2952327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МАДОУ ЦРР д/с №17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Кропоткин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9533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>
              <a:lnSpc>
                <a:spcPct val="90000"/>
              </a:lnSpc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Ковалева Н.С.</a:t>
            </a:r>
          </a:p>
          <a:p>
            <a:pPr>
              <a:lnSpc>
                <a:spcPct val="90000"/>
              </a:lnSpc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2525220-32DB-4E41-B232-894F5F484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7638"/>
            <a:ext cx="7704856" cy="36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6277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Гордо реет флаг России нашей Родины прекрасной.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нём цвета особой силы: белый,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и красный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5286388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– вера и чистота. Красный – героизм, отвага, смелость. Синий – цвет Богородицы, благородства, верности, долголетия.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C59456F-F8C3-4E23-B860-11937C4F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8596" y="4286256"/>
            <a:ext cx="87154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Двуглавый орёл на фоне Российского флага. Герб появился в 1497 году.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Орёл – символ солнца, небесной силы, огня и бессмертия.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голова – правитель государства, царь Иван Васильевич - великий князь всея Руси.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Другая – правитель православной церкви, патриарх всея Руси, Филантроп. Расположены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головы на одном туловище – это единство Руси, к тому же, царь и патриарх были родными братьями.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дальнейшем у орла так и остались две головы, как символ единства духовной и светской власти.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CBE76AB7-1381-4071-93ED-7D5F50DC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Давайте будем бережно относиться к нашей Родине, защищать ее, чтобы будущие поколения могли с гордостью сказать: « Это моя Родина, моя Россия!».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579756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Берегите Россию, без нее нам не жить,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Берегите ее, чтобы вечно ей быть!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Нашей правдой и силой, всею нашей судьбой</a:t>
            </a:r>
            <a:br>
              <a:rPr lang="ru-RU" sz="2800" dirty="0"/>
            </a:br>
            <a:r>
              <a:rPr lang="ru-RU" sz="2800" dirty="0"/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Берегите Россию – нет России другой!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B7F8F7EC-C444-4D5A-97A6-25B75A64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9388"/>
            <a:ext cx="4565777" cy="543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 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C11834B-939C-494C-8DC2-6EE74691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317DF7-C6F9-434E-8912-E708F5DF63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486E763-F264-4F9D-99F6-3F2693E21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702"/>
            <a:ext cx="4572000" cy="5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  <a:cs typeface="Times New Roman" pitchFamily="18" charset="0"/>
              </a:rPr>
              <a:t>Цели: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7112" y="1178702"/>
            <a:ext cx="4449688" cy="4947461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глубокое  понимание  гражданского долга  , патриотическое  сознание,  любовь  к  Родине ,  к    своему  краю  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Воспитывать  внимательное отношение к ветеранам  войны и труда,  к прошлому,  настоящему и будущему России.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276C292-6289-4317-8541-7B882121B0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1CD0FCF-D018-40A5-8177-3A8BAC3C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3717032"/>
            <a:ext cx="6027582" cy="28663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любить мне эту землю,</a:t>
            </a:r>
          </a:p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мне дано свой век прожить,</a:t>
            </a:r>
          </a:p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эту синь, и эту зелень,</a:t>
            </a:r>
          </a:p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тропку тайную во ржи!</a:t>
            </a:r>
          </a:p>
          <a:p>
            <a:pPr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(В.Лазарев).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B50E82-07E5-40D6-AB4E-3D5BF4542C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8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ткрыт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12 ИЮНЯ - ДЕНЬ НЕЗАВИСИМОСТИ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5922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 этой даты можно вести отсчет начала становления новой российской государственности, основанной на принципах конституционного федерализма, равноправия и партнерства. Россия строит демократическое, гражданское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общество, в котором каждый народ, каждый гражданин видит себя неотъемлемой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его частью.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4C290F-5422-4AE2-B622-F3537543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8F941C9-F48B-4767-9D77-10760A2CB3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BDF019C-DB41-45AB-8A8C-A1AD129FB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290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       МАДОУ ЦРР д/с №17  г. Кропоткин 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12 ИЮНЯ - ДЕНЬ НЕЗАВИСИМОСТИ  </vt:lpstr>
      <vt:lpstr>Презентация PowerPoint</vt:lpstr>
      <vt:lpstr>Презентация PowerPoint</vt:lpstr>
      <vt:lpstr>Гордо реет флаг России нашей Родины прекрасной. В нём цвета особой силы: белый, голубой и красный.</vt:lpstr>
      <vt:lpstr>Презентация PowerPoint</vt:lpstr>
      <vt:lpstr>Давайте будем бережно относиться к нашей Родине, защищать ее, чтобы будущие поколения могли с гордостью сказать: « Это моя Родина, моя Россия!». </vt:lpstr>
      <vt:lpstr>Берегите Россию, без нее нам не жить,  Берегите ее, чтобы вечно ей быть!  Нашей правдой и силой, всею нашей судьбой  Берегите Россию – нет России другой!</vt:lpstr>
      <vt:lpstr>С праздником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анифе</dc:creator>
  <cp:lastModifiedBy>Пользователь</cp:lastModifiedBy>
  <cp:revision>6</cp:revision>
  <dcterms:created xsi:type="dcterms:W3CDTF">2016-06-03T19:53:28Z</dcterms:created>
  <dcterms:modified xsi:type="dcterms:W3CDTF">2020-06-08T10:43:03Z</dcterms:modified>
</cp:coreProperties>
</file>