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355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7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7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7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7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D9AA9B6-0EFB-4DDE-A973-55E2A4D93D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5C77C-D563-4A56-9EDF-6DD8FCD8F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9BF20-0319-48ED-BB33-2C61D8FFBF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9A0E288-491E-4D66-8059-869290D01B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49AB5C0-7C35-4C40-8DA6-AF6A18F44D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BE82FEC-33D3-44A5-BFD6-6F32C84763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2C77F-8197-4675-AD4A-2236563A7F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6777-B758-4351-B8F3-5CAF36BEA6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EBE5A-F2DC-4D29-948A-20ECF740E3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25B03-7229-4721-97F6-80E93A4CDB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D5601-7FA1-439B-A0D1-18C6CCD60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E7039-0F28-4577-804A-CB49BB2537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891E4-3578-400D-88A7-E98F81D6A4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B0DF2-5F7C-4386-8351-B86660FFB0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4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5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5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255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255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3FDEBA4-1C94-43AE-BB94-213983D5065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1052513"/>
            <a:ext cx="6985000" cy="1600200"/>
          </a:xfrm>
        </p:spPr>
        <p:txBody>
          <a:bodyPr/>
          <a:lstStyle/>
          <a:p>
            <a:r>
              <a:rPr lang="ru-RU" sz="11900"/>
              <a:t>Овощи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149725"/>
            <a:ext cx="6400800" cy="1752600"/>
          </a:xfrm>
        </p:spPr>
        <p:txBody>
          <a:bodyPr/>
          <a:lstStyle/>
          <a:p>
            <a:r>
              <a:rPr lang="ru-RU" dirty="0" smtClean="0"/>
              <a:t>Выполнила :Петрова М.А.</a:t>
            </a:r>
            <a:endParaRPr lang="ru-RU" dirty="0"/>
          </a:p>
        </p:txBody>
      </p:sp>
      <p:pic>
        <p:nvPicPr>
          <p:cNvPr id="2053" name="Picture 5" descr="1205586324_vegetables-cop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070225"/>
            <a:ext cx="4019550" cy="378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 повар варит суп?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Чтобы сварить суп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Надо приготовить овощи:</a:t>
            </a:r>
          </a:p>
          <a:p>
            <a:r>
              <a:rPr lang="ru-RU" sz="2800"/>
              <a:t>Помыть</a:t>
            </a:r>
          </a:p>
          <a:p>
            <a:r>
              <a:rPr lang="ru-RU" sz="2800"/>
              <a:t>Почистить</a:t>
            </a:r>
          </a:p>
          <a:p>
            <a:r>
              <a:rPr lang="ru-RU" sz="2800"/>
              <a:t>Порезать</a:t>
            </a:r>
          </a:p>
          <a:p>
            <a:r>
              <a:rPr lang="ru-RU" sz="2800"/>
              <a:t>Положить в кастрюлю.</a:t>
            </a:r>
          </a:p>
        </p:txBody>
      </p:sp>
      <p:pic>
        <p:nvPicPr>
          <p:cNvPr id="18438" name="Picture 6" descr="Save000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557338"/>
            <a:ext cx="2008187" cy="2189162"/>
          </a:xfrm>
          <a:noFill/>
          <a:ln/>
        </p:spPr>
      </p:pic>
      <p:pic>
        <p:nvPicPr>
          <p:cNvPr id="18440" name="Picture 8" descr="Save000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6804025" y="1628775"/>
            <a:ext cx="2073275" cy="2160588"/>
          </a:xfrm>
          <a:noFill/>
          <a:ln/>
        </p:spPr>
      </p:pic>
      <p:pic>
        <p:nvPicPr>
          <p:cNvPr id="18441" name="Picture 9" descr="Save0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149725"/>
            <a:ext cx="1966913" cy="2089150"/>
          </a:xfrm>
          <a:prstGeom prst="rect">
            <a:avLst/>
          </a:prstGeom>
          <a:noFill/>
        </p:spPr>
      </p:pic>
      <p:pic>
        <p:nvPicPr>
          <p:cNvPr id="18442" name="Picture 10" descr="Save00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4221163"/>
            <a:ext cx="2082800" cy="2039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Кто ещё любит овощи?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Зайчик</a:t>
            </a:r>
          </a:p>
        </p:txBody>
      </p:sp>
      <p:pic>
        <p:nvPicPr>
          <p:cNvPr id="19460" name="Picture 4" descr="Save00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1628775"/>
            <a:ext cx="4800600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Угостим Зайку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Что любит зайчик?</a:t>
            </a:r>
          </a:p>
          <a:p>
            <a:pPr>
              <a:buFont typeface="Wingdings" pitchFamily="2" charset="2"/>
              <a:buNone/>
            </a:pPr>
            <a:r>
              <a:rPr lang="ru-RU"/>
              <a:t>Сладкую, сочную</a:t>
            </a:r>
          </a:p>
        </p:txBody>
      </p:sp>
      <p:pic>
        <p:nvPicPr>
          <p:cNvPr id="28676" name="Picture 4" descr="Save0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933825"/>
            <a:ext cx="6192838" cy="237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Ну-ка Зайка, поиграй-ка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Поднялся наш огород</a:t>
            </a:r>
          </a:p>
          <a:p>
            <a:pPr>
              <a:buFont typeface="Wingdings" pitchFamily="2" charset="2"/>
              <a:buNone/>
            </a:pPr>
            <a:r>
              <a:rPr lang="ru-RU"/>
              <a:t>Всё на солнышке растёт</a:t>
            </a:r>
          </a:p>
          <a:p>
            <a:pPr>
              <a:buFont typeface="Wingdings" pitchFamily="2" charset="2"/>
              <a:buNone/>
            </a:pPr>
            <a:r>
              <a:rPr lang="ru-RU"/>
              <a:t>Лук, морковка и горох</a:t>
            </a:r>
          </a:p>
          <a:p>
            <a:pPr>
              <a:buFont typeface="Wingdings" pitchFamily="2" charset="2"/>
              <a:buNone/>
            </a:pPr>
            <a:r>
              <a:rPr lang="ru-RU"/>
              <a:t>Урожай у нас не плох</a:t>
            </a:r>
          </a:p>
        </p:txBody>
      </p:sp>
      <p:pic>
        <p:nvPicPr>
          <p:cNvPr id="29700" name="Picture 4" descr="43461aea92f36bdd2f789a157a92637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1125538"/>
            <a:ext cx="2735263" cy="2660650"/>
          </a:xfrm>
          <a:prstGeom prst="rect">
            <a:avLst/>
          </a:prstGeom>
          <a:noFill/>
        </p:spPr>
      </p:pic>
      <p:pic>
        <p:nvPicPr>
          <p:cNvPr id="29702" name="Picture 6" descr="Save0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4506913"/>
            <a:ext cx="1657350" cy="1801812"/>
          </a:xfrm>
          <a:prstGeom prst="rect">
            <a:avLst/>
          </a:prstGeom>
          <a:noFill/>
        </p:spPr>
      </p:pic>
      <p:pic>
        <p:nvPicPr>
          <p:cNvPr id="29703" name="Picture 7" descr="Save0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3800" y="4797425"/>
            <a:ext cx="1509713" cy="18002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Приятного аппетита!</a:t>
            </a:r>
          </a:p>
        </p:txBody>
      </p:sp>
      <p:pic>
        <p:nvPicPr>
          <p:cNvPr id="34821" name="Picture 5" descr="Save0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700213"/>
            <a:ext cx="3024187" cy="5157787"/>
          </a:xfrm>
          <a:prstGeom prst="rect">
            <a:avLst/>
          </a:prstGeom>
          <a:noFill/>
        </p:spPr>
      </p:pic>
      <p:pic>
        <p:nvPicPr>
          <p:cNvPr id="34822" name="Picture 6" descr="Save0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213100"/>
            <a:ext cx="1584325" cy="266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3097212" cy="1008063"/>
          </a:xfrm>
        </p:spPr>
        <p:txBody>
          <a:bodyPr/>
          <a:lstStyle/>
          <a:p>
            <a:r>
              <a:rPr lang="ru-RU"/>
              <a:t>Осень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716338"/>
            <a:ext cx="4475163" cy="2981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Здравствуй осень,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Здравствуй осень,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Хорошо что ты пришла,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У тебя мы осень спросим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Что в подарок принесла?</a:t>
            </a:r>
          </a:p>
        </p:txBody>
      </p:sp>
      <p:pic>
        <p:nvPicPr>
          <p:cNvPr id="8201" name="Picture 9" descr="File002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r="2" b="52"/>
          <a:stretch>
            <a:fillRect/>
          </a:stretch>
        </p:blipFill>
        <p:spPr>
          <a:xfrm>
            <a:off x="3708400" y="333375"/>
            <a:ext cx="5219700" cy="41497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Овощи и фрукты – полезные продукты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Есть у нас огород</a:t>
            </a:r>
          </a:p>
          <a:p>
            <a:pPr>
              <a:buFont typeface="Wingdings" pitchFamily="2" charset="2"/>
              <a:buNone/>
            </a:pPr>
            <a:r>
              <a:rPr lang="ru-RU"/>
              <a:t>Там морковка растёт</a:t>
            </a:r>
          </a:p>
        </p:txBody>
      </p:sp>
      <p:pic>
        <p:nvPicPr>
          <p:cNvPr id="20490" name="Picture 10" descr="Save0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789363"/>
            <a:ext cx="7559675" cy="2592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Есть у нас огород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Там капуста растёт</a:t>
            </a:r>
          </a:p>
          <a:p>
            <a:pPr>
              <a:buFont typeface="Wingdings" pitchFamily="2" charset="2"/>
              <a:buNone/>
            </a:pPr>
            <a:r>
              <a:rPr lang="ru-RU"/>
              <a:t>Вот такой ширины</a:t>
            </a:r>
          </a:p>
          <a:p>
            <a:pPr>
              <a:buFont typeface="Wingdings" pitchFamily="2" charset="2"/>
              <a:buNone/>
            </a:pPr>
            <a:r>
              <a:rPr lang="ru-RU"/>
              <a:t>Вот такой вышины</a:t>
            </a:r>
          </a:p>
        </p:txBody>
      </p:sp>
      <p:pic>
        <p:nvPicPr>
          <p:cNvPr id="7173" name="Picture 5" descr="Save0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2197100"/>
            <a:ext cx="4859337" cy="4660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Есть у нас огород</a:t>
            </a:r>
            <a:br>
              <a:rPr lang="ru-RU" sz="4000"/>
            </a:br>
            <a:endParaRPr lang="ru-RU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Там картошка, лук растёт.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Ну-ка, братцы, не зевайте,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Да в корзинку полезайте.</a:t>
            </a:r>
          </a:p>
        </p:txBody>
      </p:sp>
      <p:pic>
        <p:nvPicPr>
          <p:cNvPr id="13318" name="Picture 6" descr="Save00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08625" y="2924175"/>
            <a:ext cx="3384550" cy="3644900"/>
          </a:xfrm>
          <a:noFill/>
          <a:ln/>
        </p:spPr>
      </p:pic>
      <p:pic>
        <p:nvPicPr>
          <p:cNvPr id="13319" name="Picture 7" descr="Save0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429000"/>
            <a:ext cx="2879725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Есть у нас огород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Помидор там растёт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Вот такой ширины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Вот такой вышины.</a:t>
            </a:r>
          </a:p>
        </p:txBody>
      </p:sp>
      <p:pic>
        <p:nvPicPr>
          <p:cNvPr id="14342" name="Picture 6" descr="Save00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11638" y="1844675"/>
            <a:ext cx="4335462" cy="42291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Есть у нас грузовик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Он не мал, не велик,</a:t>
            </a:r>
          </a:p>
          <a:p>
            <a:pPr>
              <a:buFont typeface="Wingdings" pitchFamily="2" charset="2"/>
              <a:buNone/>
            </a:pPr>
            <a:r>
              <a:rPr lang="ru-RU"/>
              <a:t>Ну-ка, братец, не зевай,</a:t>
            </a:r>
          </a:p>
          <a:p>
            <a:pPr>
              <a:buFont typeface="Wingdings" pitchFamily="2" charset="2"/>
              <a:buNone/>
            </a:pPr>
            <a:r>
              <a:rPr lang="ru-RU"/>
              <a:t>Увози наш урожай.</a:t>
            </a:r>
          </a:p>
        </p:txBody>
      </p:sp>
      <p:pic>
        <p:nvPicPr>
          <p:cNvPr id="15365" name="Picture 5" descr="Save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6338"/>
            <a:ext cx="5292725" cy="2967037"/>
          </a:xfrm>
          <a:prstGeom prst="rect">
            <a:avLst/>
          </a:prstGeom>
          <a:noFill/>
        </p:spPr>
      </p:pic>
      <p:pic>
        <p:nvPicPr>
          <p:cNvPr id="15366" name="Picture 6" descr="Save0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03875" y="4076700"/>
            <a:ext cx="3279775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Что можно приготовить из овощей?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Суп</a:t>
            </a:r>
          </a:p>
        </p:txBody>
      </p:sp>
      <p:pic>
        <p:nvPicPr>
          <p:cNvPr id="16388" name="Picture 4" descr="Save0011"/>
          <p:cNvPicPr>
            <a:picLocks noChangeAspect="1" noChangeArrowheads="1"/>
          </p:cNvPicPr>
          <p:nvPr/>
        </p:nvPicPr>
        <p:blipFill>
          <a:blip r:embed="rId2"/>
          <a:srcRect b="37"/>
          <a:stretch>
            <a:fillRect/>
          </a:stretch>
        </p:blipFill>
        <p:spPr bwMode="auto">
          <a:xfrm>
            <a:off x="2411413" y="2205038"/>
            <a:ext cx="4321175" cy="316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/>
              <a:t>Кто варит суп?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5589588"/>
            <a:ext cx="1727200" cy="7493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Повар</a:t>
            </a:r>
          </a:p>
        </p:txBody>
      </p:sp>
      <p:pic>
        <p:nvPicPr>
          <p:cNvPr id="17412" name="Picture 4" descr="Save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404813"/>
            <a:ext cx="2201862" cy="609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299</TotalTime>
  <Words>182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Клен</vt:lpstr>
      <vt:lpstr>Овощи</vt:lpstr>
      <vt:lpstr>Осень</vt:lpstr>
      <vt:lpstr>Овощи и фрукты – полезные продукты</vt:lpstr>
      <vt:lpstr>Есть у нас огород</vt:lpstr>
      <vt:lpstr>Есть у нас огород </vt:lpstr>
      <vt:lpstr>Есть у нас огород</vt:lpstr>
      <vt:lpstr>Есть у нас грузовик</vt:lpstr>
      <vt:lpstr>Что можно приготовить из овощей?</vt:lpstr>
      <vt:lpstr>Кто варит суп?</vt:lpstr>
      <vt:lpstr>Как повар варит суп?</vt:lpstr>
      <vt:lpstr>Кто ещё любит овощи?</vt:lpstr>
      <vt:lpstr>Угостим Зайку</vt:lpstr>
      <vt:lpstr>Ну-ка Зайка, поиграй-ка</vt:lpstr>
      <vt:lpstr>Приятного аппетита!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Овощи</dc:title>
  <dc:creator>group66</dc:creator>
  <cp:lastModifiedBy>Game</cp:lastModifiedBy>
  <cp:revision>9</cp:revision>
  <dcterms:created xsi:type="dcterms:W3CDTF">2008-10-15T11:16:02Z</dcterms:created>
  <dcterms:modified xsi:type="dcterms:W3CDTF">2020-05-13T07:40:34Z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000800ca060000000000010250600207f5000400038000</vt:lpwstr>
  </property>
</Properties>
</file>