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1DA6285-E0F5-49CE-8724-A77D3E0194B7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A9B265D-960E-4C52-8AC8-4AF2796F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285-E0F5-49CE-8724-A77D3E0194B7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265D-960E-4C52-8AC8-4AF2796F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285-E0F5-49CE-8724-A77D3E0194B7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265D-960E-4C52-8AC8-4AF2796F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285-E0F5-49CE-8724-A77D3E0194B7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265D-960E-4C52-8AC8-4AF2796F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285-E0F5-49CE-8724-A77D3E0194B7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265D-960E-4C52-8AC8-4AF2796F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285-E0F5-49CE-8724-A77D3E0194B7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265D-960E-4C52-8AC8-4AF2796F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DA6285-E0F5-49CE-8724-A77D3E0194B7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9B265D-960E-4C52-8AC8-4AF2796F20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1DA6285-E0F5-49CE-8724-A77D3E0194B7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9B265D-960E-4C52-8AC8-4AF2796F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285-E0F5-49CE-8724-A77D3E0194B7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265D-960E-4C52-8AC8-4AF2796F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285-E0F5-49CE-8724-A77D3E0194B7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265D-960E-4C52-8AC8-4AF2796F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6285-E0F5-49CE-8724-A77D3E0194B7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265D-960E-4C52-8AC8-4AF2796F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1DA6285-E0F5-49CE-8724-A77D3E0194B7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9B265D-960E-4C52-8AC8-4AF2796F2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xn--80aaa3aatodgkj5b1a0b4c9b.xn--p1ai/wp-content/uploads/10867-1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"/>
            <a:ext cx="84296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43306" y="500063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Подготовила: воспитатель Иванова О.В.      </a:t>
            </a:r>
            <a:endParaRPr lang="ru-RU" b="1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4rd.ru/uploads/12ofj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57166"/>
            <a:ext cx="857250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1292/000248f9-3d5b6896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5.infourok.ru/uploads/ex/0b8a/000318c9-ff06178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slide.ru/images/3/9334/96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"/>
            <a:ext cx="9144000" cy="650083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788379/6802ba39-ad25-4191-9e9b-6a998600703a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8845581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067/000c48ee-eb340e12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erezka-purpe.ucoz.ru/_nw/1/43874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988425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</TotalTime>
  <Words>6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«12 июня – День России»</dc:title>
  <dc:creator>Оля</dc:creator>
  <cp:lastModifiedBy>Оля</cp:lastModifiedBy>
  <cp:revision>4</cp:revision>
  <dcterms:created xsi:type="dcterms:W3CDTF">2019-06-09T14:11:06Z</dcterms:created>
  <dcterms:modified xsi:type="dcterms:W3CDTF">2019-06-14T20:37:47Z</dcterms:modified>
</cp:coreProperties>
</file>