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56" r:id="rId2"/>
    <p:sldId id="269" r:id="rId3"/>
    <p:sldId id="258" r:id="rId4"/>
    <p:sldId id="271" r:id="rId5"/>
    <p:sldId id="262" r:id="rId6"/>
    <p:sldId id="272" r:id="rId7"/>
    <p:sldId id="266" r:id="rId8"/>
    <p:sldId id="268" r:id="rId9"/>
    <p:sldId id="273" r:id="rId10"/>
    <p:sldId id="27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9" autoAdjust="0"/>
    <p:restoredTop sz="94709" autoAdjust="0"/>
  </p:normalViewPr>
  <p:slideViewPr>
    <p:cSldViewPr>
      <p:cViewPr varScale="1">
        <p:scale>
          <a:sx n="105" d="100"/>
          <a:sy n="105" d="100"/>
        </p:scale>
        <p:origin x="179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E1353-AC2C-479D-999C-83B76070B74C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34015-9A33-425B-BE52-517D56853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A5AED-1E08-4BCC-9CE8-80B2ECA90CD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579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A5AED-1E08-4BCC-9CE8-80B2ECA90CDC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976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 для второй младшей группы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Выполнила: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воспитатель:Корнюхина</a:t>
            </a:r>
            <a:r>
              <a:rPr lang="ru-RU" dirty="0" smtClean="0">
                <a:solidFill>
                  <a:schemeClr val="tx1"/>
                </a:solidFill>
              </a:rPr>
              <a:t> А.Т.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Дом\Desktop\834605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1" y="642918"/>
            <a:ext cx="7215238" cy="6084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43007"/>
          <a:stretch>
            <a:fillRect/>
          </a:stretch>
        </p:blipFill>
        <p:spPr bwMode="auto">
          <a:xfrm>
            <a:off x="857224" y="571480"/>
            <a:ext cx="7286676" cy="5467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-6373216" y="-171400"/>
            <a:ext cx="216024" cy="125272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2060849"/>
            <a:ext cx="3986087" cy="4248471"/>
          </a:xfrm>
          <a:prstGeom prst="rect">
            <a:avLst/>
          </a:prstGeom>
        </p:spPr>
      </p:pic>
      <p:pic>
        <p:nvPicPr>
          <p:cNvPr id="3" name="Объект 2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0" y="3185319"/>
            <a:ext cx="2857500" cy="1905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878112" y="319086"/>
            <a:ext cx="57606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</a:rPr>
              <a:t>Помогает с давних пор</a:t>
            </a:r>
            <a:br>
              <a:rPr lang="ru-RU" sz="2800" dirty="0">
                <a:solidFill>
                  <a:srgbClr val="0070C0"/>
                </a:solidFill>
              </a:rPr>
            </a:br>
            <a:r>
              <a:rPr lang="ru-RU" sz="2800" dirty="0">
                <a:solidFill>
                  <a:srgbClr val="0070C0"/>
                </a:solidFill>
              </a:rPr>
              <a:t>Детям, друг наш, светофор</a:t>
            </a:r>
            <a:br>
              <a:rPr lang="ru-RU" sz="2800" dirty="0">
                <a:solidFill>
                  <a:srgbClr val="0070C0"/>
                </a:solidFill>
              </a:rPr>
            </a:br>
            <a:r>
              <a:rPr lang="ru-RU" sz="2800" dirty="0">
                <a:solidFill>
                  <a:srgbClr val="0070C0"/>
                </a:solidFill>
              </a:rPr>
              <a:t>Объяснит без напряженья</a:t>
            </a:r>
            <a:br>
              <a:rPr lang="ru-RU" sz="2800" dirty="0">
                <a:solidFill>
                  <a:srgbClr val="0070C0"/>
                </a:solidFill>
              </a:rPr>
            </a:br>
            <a:r>
              <a:rPr lang="ru-RU" sz="2800" dirty="0">
                <a:solidFill>
                  <a:srgbClr val="0070C0"/>
                </a:solidFill>
              </a:rPr>
              <a:t>Детям правила движенья</a:t>
            </a:r>
            <a:r>
              <a:rPr lang="ru-RU" sz="2800" b="1" dirty="0">
                <a:solidFill>
                  <a:srgbClr val="0070C0"/>
                </a:solidFill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97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56"/>
    </mc:Choice>
    <mc:Fallback xmlns="">
      <p:transition spd="slow" advTm="4056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3383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44824"/>
            <a:ext cx="2722809" cy="3446463"/>
          </a:xfrm>
          <a:prstGeom prst="rect">
            <a:avLst/>
          </a:prstGeom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67" t="17170" r="70684" b="-3088"/>
          <a:stretch/>
        </p:blipFill>
        <p:spPr>
          <a:xfrm>
            <a:off x="4000496" y="785794"/>
            <a:ext cx="4246835" cy="566124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70866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18"/>
    </mc:Choice>
    <mc:Fallback xmlns="">
      <p:transition spd="slow" advTm="241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077054" y="260648"/>
            <a:ext cx="144017" cy="614015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86" y="1714488"/>
            <a:ext cx="2722809" cy="3446463"/>
          </a:xfrm>
          <a:prstGeom prst="rect">
            <a:avLst/>
          </a:prstGeo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1" t="15289" r="45610"/>
          <a:stretch/>
        </p:blipFill>
        <p:spPr>
          <a:xfrm>
            <a:off x="4714876" y="857232"/>
            <a:ext cx="3021486" cy="53578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105304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64" t="15811" r="-2290"/>
          <a:stretch/>
        </p:blipFill>
        <p:spPr>
          <a:xfrm>
            <a:off x="457200" y="1142984"/>
            <a:ext cx="3614734" cy="5429287"/>
          </a:xfrm>
        </p:spPr>
      </p:pic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956761" y="1920875"/>
            <a:ext cx="3421478" cy="443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асфальте есть полоски ; 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Зеброй их прозвал народ.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 ступеньки, только плоский 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Пешеходный переход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34" y="2428868"/>
            <a:ext cx="2722809" cy="3425681"/>
          </a:xfrm>
          <a:prstGeom prst="rect">
            <a:avLst/>
          </a:prstGeom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7483" y="2907535"/>
            <a:ext cx="2340033" cy="246056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9434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25"/>
    </mc:Choice>
    <mc:Fallback xmlns="">
      <p:transition spd="slow" advTm="582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i="1" dirty="0" smtClean="0"/>
              <a:t> 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ИГРАЙ НА ДОРОГЕ!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0240"/>
            <a:ext cx="2722809" cy="3446463"/>
          </a:xfrm>
          <a:prstGeom prst="rect">
            <a:avLst/>
          </a:prstGeo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53" r="2545"/>
          <a:stretch>
            <a:fillRect/>
          </a:stretch>
        </p:blipFill>
        <p:spPr>
          <a:xfrm>
            <a:off x="2928926" y="1643050"/>
            <a:ext cx="5929354" cy="482339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09016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09"/>
    </mc:Choice>
    <mc:Fallback xmlns="">
      <p:transition spd="slow" advTm="4309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4488"/>
            <a:ext cx="2357422" cy="3214709"/>
          </a:xfrm>
          <a:prstGeom prst="rect">
            <a:avLst/>
          </a:prstGeom>
        </p:spPr>
      </p:pic>
      <p:pic>
        <p:nvPicPr>
          <p:cNvPr id="1026" name="Picture 2" descr="C:\Users\Дом\Desktop\doroga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18108" y="1500174"/>
            <a:ext cx="6501339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1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95</TotalTime>
  <Words>28</Words>
  <Application>Microsoft Office PowerPoint</Application>
  <PresentationFormat>Экран (4:3)</PresentationFormat>
  <Paragraphs>8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Calibri</vt:lpstr>
      <vt:lpstr>Constantia</vt:lpstr>
      <vt:lpstr>Times New Roman</vt:lpstr>
      <vt:lpstr>Wingdings 2</vt:lpstr>
      <vt:lpstr>Поток</vt:lpstr>
      <vt:lpstr>Презентация для второй младшей группы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 асфальте есть полоски ;  Зеброй их прозвал народ. Как ступеньки, только плоский  Пешеходный переход</vt:lpstr>
      <vt:lpstr> НЕ ИГРАЙ НА ДОРОГЕ!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для второй младшей группы</dc:title>
  <dc:creator>Александр</dc:creator>
  <cp:lastModifiedBy>Пользователь Windows</cp:lastModifiedBy>
  <cp:revision>16</cp:revision>
  <dcterms:modified xsi:type="dcterms:W3CDTF">2020-06-18T19:14:57Z</dcterms:modified>
</cp:coreProperties>
</file>