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23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9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4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8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6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8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3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9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1CA9-C587-4894-98C8-279D7C0FB0F1}" type="datetimeFigureOut">
              <a:rPr lang="ru-RU" smtClean="0"/>
              <a:t>19.07.2020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88F5-42B6-4A71-BC0F-5835AB4DD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%C2%EE%EB%EA+%E8+%CA%F0%E0%F1%ED%E0%FF+%D8%E0%EF%EE%F7%EA%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7220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Викторина                                                             по сказкам                                           Александра Сергеевича Пушкина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589240"/>
            <a:ext cx="3024336" cy="8640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А.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5" y="233264"/>
            <a:ext cx="8921965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Какой герой не встречается в сказках  А. С. Пушкина?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C:\Users\Лена\Desktop\к викторине\68612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0400"/>
            <a:ext cx="1224136" cy="11874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174089"/>
            <a:ext cx="1224136" cy="1191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27" y="2194207"/>
            <a:ext cx="1309897" cy="1197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 descr="C:\Users\Лена\Desktop\к викторине\Re1iWw0CsC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89" y="4900088"/>
            <a:ext cx="1334231" cy="1182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Лена\Desktop\к викторине\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60" y="4883596"/>
            <a:ext cx="1272182" cy="1198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Лена\Desktop\к викторине\э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39" y="4812324"/>
            <a:ext cx="1251082" cy="125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1965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Продолжи предложение..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7"/>
            <a:ext cx="676875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*Где тебе тягаться со мною,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 Со мною, с самим ………….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*Ветер по морю гуляет и кораблик подгоняет;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 Он бежит себе в волнах на поднятых ……….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*Жил старик со своею старухой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 У самого синего ……..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</a:t>
            </a:r>
            <a:r>
              <a:rPr lang="ru-RU" sz="2000" b="1" dirty="0">
                <a:latin typeface="Bookman Old Style" panose="02050604050505020204" pitchFamily="18" charset="0"/>
              </a:rPr>
              <a:t>Ель растет перед дворцом, а под </a:t>
            </a:r>
            <a:r>
              <a:rPr lang="ru-RU" sz="2000" b="1" dirty="0" smtClean="0">
                <a:latin typeface="Bookman Old Style" panose="02050604050505020204" pitchFamily="18" charset="0"/>
              </a:rPr>
              <a:t>ней…..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</a:t>
            </a:r>
            <a:r>
              <a:rPr lang="ru-RU" sz="2000" b="1" dirty="0">
                <a:latin typeface="Bookman Old Style" panose="02050604050505020204" pitchFamily="18" charset="0"/>
              </a:rPr>
              <a:t>Три девицы под </a:t>
            </a:r>
            <a:r>
              <a:rPr lang="ru-RU" sz="2000" b="1" dirty="0" smtClean="0">
                <a:latin typeface="Bookman Old Style" panose="02050604050505020204" pitchFamily="18" charset="0"/>
              </a:rPr>
              <a:t>окном…….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</a:t>
            </a:r>
            <a:r>
              <a:rPr lang="ru-RU" sz="2000" b="1" dirty="0">
                <a:latin typeface="Bookman Old Style" panose="02050604050505020204" pitchFamily="18" charset="0"/>
              </a:rPr>
              <a:t>Белка песенки поет да </a:t>
            </a:r>
            <a:r>
              <a:rPr lang="ru-RU" sz="2000" b="1" dirty="0" smtClean="0">
                <a:latin typeface="Bookman Old Style" panose="02050604050505020204" pitchFamily="18" charset="0"/>
              </a:rPr>
              <a:t>……..</a:t>
            </a:r>
          </a:p>
          <a:p>
            <a:pPr marL="0" indent="0">
              <a:buNone/>
            </a:pPr>
            <a:r>
              <a:rPr lang="ru-RU" sz="2000" b="1" dirty="0" smtClean="0">
                <a:latin typeface="Bookman Old Style" panose="02050604050505020204" pitchFamily="18" charset="0"/>
              </a:rPr>
              <a:t>*</a:t>
            </a:r>
            <a:r>
              <a:rPr lang="ru-RU" sz="2000" b="1" dirty="0">
                <a:latin typeface="Bookman Old Style" panose="02050604050505020204" pitchFamily="18" charset="0"/>
              </a:rPr>
              <a:t>Я ль на свете всех </a:t>
            </a:r>
            <a:r>
              <a:rPr lang="ru-RU" sz="2000" b="1" dirty="0" smtClean="0">
                <a:latin typeface="Bookman Old Style" panose="02050604050505020204" pitchFamily="18" charset="0"/>
              </a:rPr>
              <a:t>милее…….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17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sz="3600" b="1" dirty="0">
                <a:latin typeface="Bookman Old Style" panose="02050604050505020204" pitchFamily="18" charset="0"/>
              </a:rPr>
              <a:t>Где жили старик со старухой?</a:t>
            </a:r>
            <a:br>
              <a:rPr lang="ru-RU" sz="3600" b="1" dirty="0">
                <a:latin typeface="Bookman Old Style" panose="02050604050505020204" pitchFamily="18" charset="0"/>
              </a:rPr>
            </a:br>
            <a:endParaRPr lang="ru-RU" sz="36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Лена\Desktop\к викторине\вопр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752528" cy="327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646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 </a:t>
            </a:r>
            <a:r>
              <a:rPr lang="ru-RU" sz="3100" b="1" dirty="0">
                <a:latin typeface="Bookman Old Style" panose="02050604050505020204" pitchFamily="18" charset="0"/>
              </a:rPr>
              <a:t>Какую птицу приобрёл царь </a:t>
            </a:r>
            <a:r>
              <a:rPr lang="ru-RU" sz="3100" b="1" dirty="0" err="1">
                <a:latin typeface="Bookman Old Style" panose="02050604050505020204" pitchFamily="18" charset="0"/>
              </a:rPr>
              <a:t>Дадон</a:t>
            </a:r>
            <a:r>
              <a:rPr lang="ru-RU" sz="3100" b="1" dirty="0">
                <a:latin typeface="Bookman Old Style" panose="02050604050505020204" pitchFamily="18" charset="0"/>
              </a:rPr>
              <a:t>, чтобы спасаться от врага? </a:t>
            </a:r>
            <a:br>
              <a:rPr lang="ru-RU" sz="3100" b="1" dirty="0">
                <a:latin typeface="Bookman Old Style" panose="02050604050505020204" pitchFamily="18" charset="0"/>
              </a:rPr>
            </a:br>
            <a:endParaRPr lang="ru-RU" sz="3100" b="1" dirty="0"/>
          </a:p>
        </p:txBody>
      </p:sp>
      <p:pic>
        <p:nvPicPr>
          <p:cNvPr id="2050" name="Picture 2" descr="C:\Users\Лена\Desktop\к викторине\6_296e9cb2148e317a1d4f278cd32ccf7d_140328868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472608" cy="3731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26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</a:rPr>
              <a:t>Кого </a:t>
            </a:r>
            <a:r>
              <a:rPr lang="ru-RU" sz="2800" b="1" dirty="0" err="1">
                <a:latin typeface="Bookman Old Style" panose="02050604050505020204" pitchFamily="18" charset="0"/>
              </a:rPr>
              <a:t>Балда</a:t>
            </a:r>
            <a:r>
              <a:rPr lang="ru-RU" sz="2800" b="1" dirty="0">
                <a:latin typeface="Bookman Old Style" panose="02050604050505020204" pitchFamily="18" charset="0"/>
              </a:rPr>
              <a:t> взял к себе в братья, чтобы обмануть чёрта?</a:t>
            </a:r>
          </a:p>
        </p:txBody>
      </p:sp>
      <p:pic>
        <p:nvPicPr>
          <p:cNvPr id="3074" name="Picture 2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472608" cy="3705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Bookman Old Style" panose="02050604050505020204" pitchFamily="18" charset="0"/>
              </a:rPr>
              <a:t>У кого спрашивала царица о том, кто на свете всех милее?</a:t>
            </a:r>
          </a:p>
        </p:txBody>
      </p:sp>
      <p:pic>
        <p:nvPicPr>
          <p:cNvPr id="4098" name="Picture 2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12768" cy="4682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Какое животное в одной из сказок пело песенки и грызло орешки?</a:t>
            </a:r>
            <a:endParaRPr lang="ru-RU" sz="2800" b="1" dirty="0"/>
          </a:p>
        </p:txBody>
      </p:sp>
      <p:pic>
        <p:nvPicPr>
          <p:cNvPr id="5122" name="Picture 2" descr="C:\Users\Лена\Desktop\к викторине\х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400600" cy="37015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Какой самый первый предмет потребовала старуха у золотой рыбки? </a:t>
            </a:r>
            <a:b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6146" name="Picture 2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184576" cy="3579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Кто помог царю </a:t>
            </a:r>
            <a:r>
              <a:rPr lang="ru-RU" sz="2800" b="1" dirty="0" err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Дадону</a:t>
            </a: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 приобрести птицу, предупреждающую об опасности?</a:t>
            </a:r>
            <a:b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7171" name="Picture 3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03" y="1988840"/>
            <a:ext cx="6745185" cy="4168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33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Из чего был сделан гроб, в котором семь богатырей похоронили царевну? </a:t>
            </a:r>
            <a:b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8194" name="Picture 2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408712" cy="3805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Александр Сергеевич </a:t>
            </a:r>
            <a:br>
              <a:rPr lang="ru-RU" dirty="0" smtClean="0">
                <a:latin typeface="Bookman Old Style" panose="02050604050505020204" pitchFamily="18" charset="0"/>
              </a:rPr>
            </a:br>
            <a:r>
              <a:rPr lang="ru-RU" dirty="0" smtClean="0">
                <a:latin typeface="Bookman Old Style" panose="02050604050505020204" pitchFamily="18" charset="0"/>
              </a:rPr>
              <a:t>Пушкин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C:\Users\Лена\Desktop\к викторине\i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2932919" cy="3126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Кого убил князь </a:t>
            </a:r>
            <a:r>
              <a:rPr lang="ru-RU" sz="2800" b="1" dirty="0" err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Гвидон</a:t>
            </a: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, чтобы спасти царевну Лебедь</a:t>
            </a:r>
            <a:r>
              <a:rPr lang="ru-RU" sz="20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?</a:t>
            </a:r>
            <a:endParaRPr lang="ru-RU" dirty="0"/>
          </a:p>
        </p:txBody>
      </p:sp>
      <p:pic>
        <p:nvPicPr>
          <p:cNvPr id="9219" name="Picture 3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312849" cy="3417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26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Откуда появились 33 богатыря в царстве князя </a:t>
            </a:r>
            <a:r>
              <a:rPr lang="ru-RU" sz="2800" b="1" dirty="0" err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Гвидона</a:t>
            </a:r>
            <a: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? </a:t>
            </a:r>
            <a:br>
              <a:rPr lang="ru-RU" sz="2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10242" name="Picture 2" descr="C:\Users\Лена\Desktop\к викторине\вопр\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02" y="1772816"/>
            <a:ext cx="6364603" cy="41980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Лена\Desktop\к викторине\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1683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man Old Style" panose="02050604050505020204" pitchFamily="18" charset="0"/>
              </a:rPr>
              <a:t>Пушкин- это красота!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b="1" dirty="0" smtClean="0">
                <a:latin typeface="Bookman Old Style" panose="02050604050505020204" pitchFamily="18" charset="0"/>
              </a:rPr>
              <a:t>Пушкин – это доброта!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b="1" dirty="0" smtClean="0">
                <a:latin typeface="Bookman Old Style" panose="02050604050505020204" pitchFamily="18" charset="0"/>
              </a:rPr>
              <a:t>Чтобы лучше было жить –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r>
              <a:rPr lang="ru-RU" sz="3200" b="1" dirty="0" smtClean="0">
                <a:latin typeface="Bookman Old Style" panose="02050604050505020204" pitchFamily="18" charset="0"/>
              </a:rPr>
              <a:t>Надо с Пушкиным дружить!</a:t>
            </a:r>
            <a:br>
              <a:rPr lang="ru-RU" sz="3200" b="1" dirty="0" smtClean="0">
                <a:latin typeface="Bookman Old Style" panose="02050604050505020204" pitchFamily="18" charset="0"/>
              </a:rPr>
            </a:br>
            <a:endParaRPr lang="ru-RU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8083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До скорых </a:t>
            </a:r>
            <a:r>
              <a:rPr lang="ru-RU" sz="4000" b="1" dirty="0" smtClean="0">
                <a:latin typeface="Bookman Old Style" panose="02050604050505020204" pitchFamily="18" charset="0"/>
              </a:rPr>
              <a:t>встреч!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" y="-56067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Определите название сказки по картинке?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Лена\Desktop\к викторине\i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5" y="2729635"/>
            <a:ext cx="1582398" cy="155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ена\Desktop\к викторине\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63054"/>
            <a:ext cx="1723991" cy="1530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Лена\Desktop\к викторине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15" y="2711054"/>
            <a:ext cx="1693454" cy="1582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Лена\Desktop\к викторине\NzRdclhNXK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52913"/>
            <a:ext cx="1771398" cy="1512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ена\Desktop\к викторине\Skazki_A_S_Pushkina_v_illyustratsiakh_1985_go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52913"/>
            <a:ext cx="1771397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18628"/>
            <a:ext cx="8821488" cy="66227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5922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В какой из сказок встречаются следующие слова?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21288"/>
            <a:ext cx="45719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69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За морем царевна есть,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Что не можно глаз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отвесть</a:t>
            </a:r>
            <a:r>
              <a:rPr lang="ru-RU" sz="2000" b="1" dirty="0" smtClean="0">
                <a:latin typeface="Bookman Old Style" panose="02050604050505020204" pitchFamily="18" charset="0"/>
              </a:rPr>
              <a:t>: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Днём свет божий затмевает,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Ночью землю освещает,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Месяц под косой блестит,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А во лбу звезда горит</a:t>
            </a:r>
            <a:r>
              <a:rPr lang="ru-RU" sz="2000" dirty="0" smtClean="0">
                <a:latin typeface="Bookman Old Style" panose="02050604050505020204" pitchFamily="18" charset="0"/>
              </a:rPr>
              <a:t>.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3" descr="C:\Users\Лена\Desktop\к викторине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032448" cy="2953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Негде, в тридевятом царстве, 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В тридесятом государстве, 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Жил- был славный царь </a:t>
            </a:r>
            <a:r>
              <a:rPr lang="ru-RU" sz="2000" b="1" dirty="0" err="1">
                <a:latin typeface="Bookman Old Style" panose="02050604050505020204" pitchFamily="18" charset="0"/>
              </a:rPr>
              <a:t>Д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адон</a:t>
            </a:r>
            <a:r>
              <a:rPr lang="ru-RU" sz="2000" b="1" dirty="0" smtClean="0">
                <a:latin typeface="Bookman Old Style" panose="02050604050505020204" pitchFamily="18" charset="0"/>
              </a:rPr>
              <a:t>…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5123" name="Picture 3" descr="C:\Users\Лена\Desktop\к викторине\р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148681" cy="3059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«Свет мой, зеркальце! Скажи?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Да всю правду доложи: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Я ль на свете всех милее,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Всех румяней и белее?»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C:\Users\Лена\Desktop\к викторине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17564"/>
            <a:ext cx="4947780" cy="36754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8" y="116631"/>
            <a:ext cx="8913628" cy="66431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«Испугался бесёнок и к деду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Пошёл рассказать про такую победу,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Черти стали в кружок,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Делать нечего – собрали полный оброк..»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7171" name="Picture 3" descr="C:\Users\Лена\Desktop\к викторине\nnzTG3_L68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4824536" cy="37808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Лена\Desktop\к викторине\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841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Хочу быть владычицей морскою. 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Чтобы жить мне в </a:t>
            </a:r>
            <a:r>
              <a:rPr lang="ru-RU" sz="2000" b="1" dirty="0" err="1" smtClean="0">
                <a:latin typeface="Bookman Old Style" panose="02050604050505020204" pitchFamily="18" charset="0"/>
              </a:rPr>
              <a:t>окияне</a:t>
            </a:r>
            <a:r>
              <a:rPr lang="ru-RU" sz="2000" b="1" dirty="0" smtClean="0">
                <a:latin typeface="Bookman Old Style" panose="02050604050505020204" pitchFamily="18" charset="0"/>
              </a:rPr>
              <a:t> море, </a:t>
            </a:r>
            <a:br>
              <a:rPr lang="ru-RU" sz="2000" b="1" dirty="0" smtClean="0">
                <a:latin typeface="Bookman Old Style" panose="02050604050505020204" pitchFamily="18" charset="0"/>
              </a:rPr>
            </a:br>
            <a:r>
              <a:rPr lang="ru-RU" sz="2000" b="1" dirty="0" smtClean="0">
                <a:latin typeface="Bookman Old Style" panose="02050604050505020204" pitchFamily="18" charset="0"/>
              </a:rPr>
              <a:t>Чтоб служила мне рыбка 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C:\Users\Лена\Desktop\к викторине\7N5feY-WnU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113940" cy="4536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329</TotalTime>
  <Words>265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Викторина                                                             по сказкам                                           Александра Сергеевича Пушкина</vt:lpstr>
      <vt:lpstr>Александр Сергеевич  Пушкин</vt:lpstr>
      <vt:lpstr>Определите название сказки по картинке?</vt:lpstr>
      <vt:lpstr>В какой из сказок встречаются следующие слова?</vt:lpstr>
      <vt:lpstr>За морем царевна есть, Что не можно глаз отвесть: Днём свет божий затмевает, Ночью землю освещает, Месяц под косой блестит, А во лбу звезда горит. </vt:lpstr>
      <vt:lpstr>Негде, в тридевятом царстве,  В тридесятом государстве,  Жил- был славный царь Дадон…</vt:lpstr>
      <vt:lpstr>«Свет мой, зеркальце! Скажи? Да всю правду доложи: Я ль на свете всех милее, Всех румяней и белее?»</vt:lpstr>
      <vt:lpstr>«Испугался бесёнок и к деду Пошёл рассказать про такую победу, Черти стали в кружок, Делать нечего – собрали полный оброк..»</vt:lpstr>
      <vt:lpstr>Хочу быть владычицей морскою.  Чтобы жить мне в окияне море,  Чтоб служила мне рыбка </vt:lpstr>
      <vt:lpstr>Какой герой не встречается в сказках  А. С. Пушкина?</vt:lpstr>
      <vt:lpstr>Продолжи предложение..</vt:lpstr>
      <vt:lpstr> Где жили старик со старухой? </vt:lpstr>
      <vt:lpstr> Какую птицу приобрёл царь Дадон, чтобы спасаться от врага?  </vt:lpstr>
      <vt:lpstr> Кого Балда взял к себе в братья, чтобы обмануть чёрта?</vt:lpstr>
      <vt:lpstr>У кого спрашивала царица о том, кто на свете всех милее?</vt:lpstr>
      <vt:lpstr>Какое животное в одной из сказок пело песенки и грызло орешки?</vt:lpstr>
      <vt:lpstr>Какой самый первый предмет потребовала старуха у золотой рыбки?  </vt:lpstr>
      <vt:lpstr>Кто помог царю Дадону приобрести птицу, предупреждающую об опасности? </vt:lpstr>
      <vt:lpstr>Из чего был сделан гроб, в котором семь богатырей похоронили царевну?  </vt:lpstr>
      <vt:lpstr>Кого убил князь Гвидон, чтобы спасти царевну Лебедь?</vt:lpstr>
      <vt:lpstr>Откуда появились 33 богатыря в царстве князя Гвидона?  </vt:lpstr>
      <vt:lpstr>Пушкин- это красота! Пушкин – это доброта! Чтобы лучше было жить – Надо с Пушкиным дружить! </vt:lpstr>
      <vt:lpstr>До скорых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Лена</dc:creator>
  <cp:lastModifiedBy>Пользователь</cp:lastModifiedBy>
  <cp:revision>35</cp:revision>
  <dcterms:created xsi:type="dcterms:W3CDTF">2017-11-04T14:15:11Z</dcterms:created>
  <dcterms:modified xsi:type="dcterms:W3CDTF">2020-07-19T12:39:27Z</dcterms:modified>
</cp:coreProperties>
</file>