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8" r:id="rId5"/>
    <p:sldId id="285" r:id="rId6"/>
    <p:sldId id="281" r:id="rId7"/>
    <p:sldId id="269" r:id="rId8"/>
    <p:sldId id="270" r:id="rId9"/>
    <p:sldId id="271" r:id="rId10"/>
    <p:sldId id="274" r:id="rId11"/>
    <p:sldId id="283" r:id="rId12"/>
    <p:sldId id="275" r:id="rId13"/>
    <p:sldId id="276" r:id="rId14"/>
    <p:sldId id="280" r:id="rId15"/>
    <p:sldId id="282" r:id="rId16"/>
    <p:sldId id="277" r:id="rId17"/>
    <p:sldId id="273" r:id="rId18"/>
    <p:sldId id="260" r:id="rId19"/>
    <p:sldId id="264" r:id="rId20"/>
    <p:sldId id="262" r:id="rId21"/>
    <p:sldId id="263" r:id="rId22"/>
    <p:sldId id="266" r:id="rId23"/>
    <p:sldId id="26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2.userapi.com/w1gP0Tc1CvB8JO6G_MkmqkGgEZ7g7a02Ipe75Q/4SI-LQsoz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47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МАДОУ ЦРР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/с №17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 Кропоткин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48400"/>
            <a:ext cx="7772400" cy="609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Воспитатель: Адаменко И.С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4/915b1f044822235f08ae175b79075b3b/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2.infourok.ru/uploads/ex/1176/000247dd-18a41d06/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3.infourok.ru/uploads/ex/0199/00062fa0-be973d8a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3.infourok.ru/uploads/ex/0199/00062fa0-be973d8a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s00.infourok.ru/images/doc/231/66320/1/64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00.infourok.ru/images/doc/231/66320/1/64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2.infourok.ru/uploads/ex/08f2/000475c1-cd3191fd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4.infourok.ru/uploads/ex/00c6/000607bd-938bd8a6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loud.prezentacii.org/19/04/138642/images/scree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m/mJVCeaNIM7jkU6QOuDPfHFK5GvsyEgxzcrpS8ZtWXn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777\Downloads\Почта Mail.Ru_files\communicate(1)_files\0003-01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обобщить и закрепить знания детей о том, какую роль играет хвост в жизни животного; упражнять в употреблении простых и сложных предложений; развивать познавательный интерес к жизни животных; воспитывать заботливое отношение к животным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• Расширять представления детей о функциях хвоста как очень важной части тела животного;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Способствовать закреплению знаний о животных.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Воспитывать интерес к познанию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мира, бережному отношению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обитателям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живой природы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231/66320/1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8f2/000475c1-cd3191fd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1176/000247dd-18a41d06/3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1176/000247dd-18a41d06/3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myslide.ru/documents_3/cd04468bb27d98b05d4a1045c93d4544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7/04/23/s_58fc6d8387f1a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8f2/000475c1-cd3191fd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900igr.net/up/datas/99180/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yslide.ru/documents_4/915b1f044822235f08ae175b79075b3b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2.infourok.ru/uploads/ex/08f2/000475c1-cd3191fd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08f2/000475c1-cd3191fd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2.infourok.ru/uploads/ex/08f2/000475c1-cd3191fd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32</Words>
  <PresentationFormat>Экран (4:3)</PresentationFormat>
  <Paragraphs>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МАДОУ ЦРР д/с №17 г. Кропоткин</vt:lpstr>
      <vt:lpstr>Цель: обобщить и закрепить знания детей о том, какую роль играет хвост в жизни животного; упражнять в употреблении простых и сложных предложений; развивать познавательный интерес к жизни животных; воспитывать заботливое отношение к животным.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д/с №17 г. Кропоткин</dc:title>
  <dc:creator>777</dc:creator>
  <cp:lastModifiedBy>777</cp:lastModifiedBy>
  <cp:revision>44</cp:revision>
  <dcterms:created xsi:type="dcterms:W3CDTF">2020-07-13T19:04:32Z</dcterms:created>
  <dcterms:modified xsi:type="dcterms:W3CDTF">2020-07-15T19:18:23Z</dcterms:modified>
</cp:coreProperties>
</file>