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63" r:id="rId6"/>
    <p:sldId id="268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66FF"/>
    <a:srgbClr val="CC3300"/>
    <a:srgbClr val="660066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0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CB69D-B9BA-4E9E-9599-5F32A5AD943E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3F369-9DBB-45FB-89CF-749638AAF3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295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3F369-9DBB-45FB-89CF-749638AAF34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3F369-9DBB-45FB-89CF-749638AAF3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981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F319783-BE4A-4272-87AD-860D5C8ED0C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14F318-1185-4729-8896-43914F857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344816" cy="2088232"/>
          </a:xfrm>
        </p:spPr>
        <p:txBody>
          <a:bodyPr/>
          <a:lstStyle/>
          <a:p>
            <a:pPr algn="ctr"/>
            <a:r>
              <a:rPr lang="ru-RU" dirty="0" smtClean="0"/>
              <a:t>Утренняя 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149080"/>
            <a:ext cx="5976664" cy="1584176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                МАДОУ ЦРР </a:t>
            </a:r>
            <a:r>
              <a:rPr lang="ru-RU" sz="2400" b="1" dirty="0" err="1" smtClean="0">
                <a:solidFill>
                  <a:srgbClr val="FFC000"/>
                </a:solidFill>
              </a:rPr>
              <a:t>д</a:t>
            </a:r>
            <a:r>
              <a:rPr lang="ru-RU" sz="2400" b="1" dirty="0" smtClean="0">
                <a:solidFill>
                  <a:srgbClr val="FFC000"/>
                </a:solidFill>
              </a:rPr>
              <a:t>/с № 17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Инструктор по ФК</a:t>
            </a:r>
          </a:p>
          <a:p>
            <a:r>
              <a:rPr lang="ru-RU" sz="2400" b="1" dirty="0" err="1" smtClean="0">
                <a:solidFill>
                  <a:srgbClr val="FFC000"/>
                </a:solidFill>
              </a:rPr>
              <a:t>Виниченко</a:t>
            </a:r>
            <a:r>
              <a:rPr lang="ru-RU" sz="2400" b="1" dirty="0" smtClean="0">
                <a:solidFill>
                  <a:srgbClr val="FFC000"/>
                </a:solidFill>
              </a:rPr>
              <a:t> Ю.В.</a:t>
            </a:r>
          </a:p>
        </p:txBody>
      </p:sp>
      <p:pic>
        <p:nvPicPr>
          <p:cNvPr id="10242" name="Picture 2" descr="https://zozulya-berezka4.edumsko.ru/uploads/20000/19909/section/813728/1/12/63de56cff47f94b9287e533a6fdbdc3b.jpg?1549543623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4445189" cy="2498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239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12776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77281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67544" y="-14385"/>
            <a:ext cx="475252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№ 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И.п.: основная стойка, наклонить голову вперед, вернуться в исходное положение.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И.п.: ноги на ширине ступни, руки вдоль туловища. Вынести руки вперед, хлопнуть в ладоши перед собой, вернуться в исходное положение. (5 раз).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И.п.: ноги на ширине ступни, руки на поясе. Присесть, положить руки на колени, вернуться в исходное положение. (5 раз).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И.п.: ноги на ширине ступни, руки вдоль туловища. Поднять руки в стороны, вернуться в исходное положение. (5 раз).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И.п.: ноги слегка расставлены, руки на поясе. Прыжки на двух ногах в чередовании с небольшой паузой (2-3 раза).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Ходьба на месте с высоким поднимание колен (20 секунд).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 descr="https://bipbap.ru/wp-content/uploads/2018/01/40c80e225fe9-e1461058884884-825x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700808"/>
            <a:ext cx="2901498" cy="29457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6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0" y="332656"/>
            <a:ext cx="6156176" cy="10081120"/>
          </a:xfrm>
        </p:spPr>
        <p:txBody>
          <a:bodyPr>
            <a:noAutofit/>
          </a:bodyPr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№ 2.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основная стойка. 1. - поднять плечи, 2. - вернуться в и.п. (8 раз). Сначала медленный темп, - быстрый.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стоя, ноги на ширине плеч, руки на поясе. 1. - наклон вперед, коснуться руками пола – выдох, 2. - вернуться в и.п. – вдох (8 раз).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основная стойка, руки на поясе. 1. - оставить ногу вперед на носок, 2. – поставить ногу вперед на носок, 3. – поставить ногу вперед на носок, 4. – вернуться в и.п. Повторить действия другой ногой. Темп быстрый. Индивидуальные указания и поощрения.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основная стойка. Прыжки на месте на двух ногах, руки на поясе (10 прыжков).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ноги на ширине плеч, руки на плечах. 1.-свести локти перед грудью, 2.-вернуться на и.п., 3. – отвести локти максимально назад, 4.-вернуться в и.п.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Ходьба на месте на носочках (20 секунд).</a:t>
            </a:r>
          </a:p>
          <a:p>
            <a:pPr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524328" y="4725144"/>
            <a:ext cx="144016" cy="2160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8194" name="AutoShape 2" descr="https://media.istockphoto.com/vectors/music-children-vector-id96402610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https://sun9-12.userapi.com/c850228/v850228804/552bd/ITKWDbQxCA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https://sun9-12.userapi.com/c850228/v850228804/552bd/ITKWDbQxCA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https://ds05.infourok.ru/uploads/ex/06a1/00001a28-67aa6816/img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2" descr="https://avatars.mds.yandex.net/get-pdb/1025580/70361249-1fde-400e-ad94-90c70e2e3970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780928"/>
            <a:ext cx="2771800" cy="2177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552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836712"/>
            <a:ext cx="5040560" cy="547260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КОМПЛЕКС № 3.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стоя, ноги на ширине плеч, руки на поясе. Круговое движение головой. Повторить 5 раз. Указания детям: «Резких движений головой не делать».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стоя, ноги на ширине плеч, руки подняты к плечам. 1-4 - круговые движения локтями вперед, 5-8 – круговые движения локтями назад (6 раз). Указания детям: «Спина должна быть прямой».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стоя, ноги на ширине плеч, руки на поясе. 1-4-круговые движения туловищем в левую сторону, 5-8 – круговые движения туловищем в правую сторону (6 раз). Указания детям: «Ноги от пола не отрывайте».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И.п.: стоя, руки на поясе. Прыжки на двух ногах вперед – назад (10 раз).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Ходьба на месте на носочках (20 секунд).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AutoShape 3" descr="https://cache.kwork.ru/pics/t3/55/148551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3" name="AutoShape 5" descr="http://zlatoust-dshi1.chel.muzkult.ru/media/2018/09/20/1219962058/image_image_22858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" name="Picture 2" descr="http://ds5ishim.ru/sites/default/files/blocks/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132856"/>
            <a:ext cx="3419382" cy="2901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309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76672"/>
            <a:ext cx="7924800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179388" y="143081"/>
            <a:ext cx="6048796" cy="65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 smtClean="0"/>
              <a:t>КОМПЛЕКС № 4.</a:t>
            </a:r>
            <a:endParaRPr lang="ru-RU" sz="1600" dirty="0" smtClean="0"/>
          </a:p>
          <a:p>
            <a:pPr lvl="0"/>
            <a:r>
              <a:rPr lang="ru-RU" sz="1600" dirty="0" smtClean="0"/>
              <a:t>И.п.: основная стойка, руки на поясе. 1.- отводить руки назад - вниз до сведения лопаток - вдох, 2.-вернуться в и.п. – выдох (8 раз). Указания детям «Плечи не поднимайте».</a:t>
            </a:r>
          </a:p>
          <a:p>
            <a:pPr lvl="0"/>
            <a:r>
              <a:rPr lang="ru-RU" sz="1600" dirty="0" smtClean="0"/>
              <a:t>И.п.: стоя, ноги на ширине плеч, руки вниз. 1. – руки за голову, 2. – 3. – пружинящие наклоны вправо. 4. – вернуться в и.п. Повторить движения в левую сторону (4 раза).</a:t>
            </a:r>
          </a:p>
          <a:p>
            <a:pPr lvl="0"/>
            <a:r>
              <a:rPr lang="ru-RU" sz="1600" dirty="0" smtClean="0"/>
              <a:t>И.п.: основная стойка. 1.- согнутую в колене ногу поднять вверх, одновременно резкое движение обеих рук назад – хлопок. 2. – вернуться в и.п. Повторить движение другой ногой (5 раз).</a:t>
            </a:r>
          </a:p>
          <a:p>
            <a:pPr lvl="0"/>
            <a:r>
              <a:rPr lang="ru-RU" sz="1600" dirty="0" smtClean="0"/>
              <a:t>И.п.: Присесть, руки опущены, касаются пальцами ног. 1-4 – медленно подняться, встать на носки, руки через стороны вверх, соединить ладошки. 5-8 – медленно опускаться на всю стопу, руки через стороны вниз (8 раз).</a:t>
            </a:r>
          </a:p>
          <a:p>
            <a:pPr lvl="0"/>
            <a:r>
              <a:rPr lang="ru-RU" sz="1600" dirty="0" smtClean="0"/>
              <a:t>И.п.: стоя, ноги вместе, руки на плечах. Прыжки вокруг себя.</a:t>
            </a:r>
          </a:p>
          <a:p>
            <a:pPr lvl="0"/>
            <a:r>
              <a:rPr lang="ru-RU" sz="1600" dirty="0" smtClean="0"/>
              <a:t>Ходьба на месте с высоким поднимание колен (20 секунд).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AutoShape 2" descr="https://inspire2u.ru/wp-content/uploads/2018/04/shutterstock_415467028_cr-768x36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6" name="AutoShape 4" descr="https://inspire2u.ru/wp-content/uploads/2018/04/shutterstock_415467028_cr-768x36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6" name="AutoShape 2" descr="http://prostopu.ru/wp-content/uploads/2013/10/ploskostopie-u-detej-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http://meyda.education.gov.il/files/pop/6708/tnu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2835805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546848" cy="540060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КОМПЛЕКС № 5.</a:t>
            </a:r>
            <a:endParaRPr lang="ru-RU" sz="1400" dirty="0" smtClean="0"/>
          </a:p>
          <a:p>
            <a:pPr lvl="0"/>
            <a:r>
              <a:rPr lang="ru-RU" sz="1400" dirty="0" smtClean="0"/>
              <a:t>И.п.: стоя, ноги слегка расставлены, руки опущены. Повернуть голову направо. Вернуться в и.п. Повернуть голову налево. Вернуться в и.п. По 3 раза в каждую сторону. Указания детям: «Не делайте резких движений головой».</a:t>
            </a:r>
          </a:p>
          <a:p>
            <a:pPr lvl="0"/>
            <a:r>
              <a:rPr lang="ru-RU" sz="1400" dirty="0" smtClean="0"/>
              <a:t>И.п.: стоя, ноги слегка расставлены, руки за спиной. Руки развести в стороны, помахать всей рукой и кистью руки. Спрятать руки за спину (5 раз).</a:t>
            </a:r>
          </a:p>
          <a:p>
            <a:pPr lvl="0"/>
            <a:r>
              <a:rPr lang="ru-RU" sz="1400" dirty="0" smtClean="0"/>
              <a:t>И.п.: стоя, ноги слегка расставлены, руки опущены. Присесть, опустить голову, обхватить голову руками. Вернуться в и.п. (5 раз).</a:t>
            </a:r>
          </a:p>
          <a:p>
            <a:pPr lvl="0"/>
            <a:r>
              <a:rPr lang="ru-RU" sz="1400" dirty="0" smtClean="0"/>
              <a:t>И.п.: стоя, ноги слегка расставлены, руки опущены. 8-10 подпрыгиваний на месте.</a:t>
            </a:r>
          </a:p>
          <a:p>
            <a:pPr lvl="0"/>
            <a:r>
              <a:rPr lang="ru-RU" sz="1400" dirty="0" smtClean="0"/>
              <a:t>И.п.: стоя, ноги слегка расставлены, руки на плечах. Поднять правую ногу и вытянуть правую руку вперед ладошкой вверх, улыбнуться. Вернуться в и.п. те же движения повторить левой рукой и ногой. Вернуться в и.п. Повторить 3 раза.</a:t>
            </a:r>
          </a:p>
          <a:p>
            <a:pPr lvl="0"/>
            <a:r>
              <a:rPr lang="ru-RU" sz="1400" dirty="0" smtClean="0"/>
              <a:t>Ходьба на месте с высоким поднимание колен (20 секунд).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 </a:t>
            </a:r>
            <a:endParaRPr lang="ru-RU" sz="2400" dirty="0" smtClean="0"/>
          </a:p>
          <a:p>
            <a:pPr fontAlgn="base"/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s://static8.depositphotos.com/1526816/1027/v/950/depositphotos_10277520-stock-illustration-playing-s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764704"/>
            <a:ext cx="340203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yandex.ru/images/_crpd/OkNsw8202/685b1fdHe6n/Tgkbd5bCoe1EG7qoFlHRMKK7i5l7CdqQsqUJQ74LQvsWzj4HFqqjcfECBtu6LZFVqhMoP9M85do8phxzXkur90qKW_GXEnW8EgtqrdSG1PDgL5yMbkAG23uolUmzxBh1XEjtkMO_cDQgkh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72816"/>
            <a:ext cx="3744416" cy="4058816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179389" y="762209"/>
            <a:ext cx="46086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№ 6.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И.п.: стоя на четвереньках, голова прямо. 1-4-приставным шагом двигаться вперед. 5-8-приставным шагом двигаться назад. Повторить 4 раза. Темп умеренный.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И.п.: лежа на спине, ноги опущены, руки вдоль туловища1-поднять ноги, 2-развести ноги в стороны, 3-свести ноги вместе, 4-вернуться в и.п. Повторить 6 раз.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И.п.: сидя, ноги согнуты в коленях, руками обхватить колени. 1-упор рук сзади, 2-4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поворот сидя, переступая ногами, на 180 градусов, 5-7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поворот, 8-вернуться в и.п.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И.п.: лежа на спине, ноги согнуты в коленях и прижаты к груди. 1-перекатиться на правый бок, 2-вернуться в и.п., 3-перекатиться на левый бок, 4-вернуться в и.п. (4 раза).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И.п.: сидя на полу, ноги вместе, руки в упоре сзади. 1-поднять правую ногу, пошевелить пальцами стопы, 2-вернуться в и.п., 3-4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поднять левую ногу, пошевелить пальцами стопы. Повторить по 4 раза каждой ногой.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9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4824536" cy="60486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КОМПЛЕКС № 7.</a:t>
            </a:r>
            <a:endParaRPr lang="ru-RU" sz="1600" dirty="0" smtClean="0"/>
          </a:p>
          <a:p>
            <a:pPr lvl="0"/>
            <a:r>
              <a:rPr lang="ru-RU" sz="1600" dirty="0" smtClean="0"/>
              <a:t>И.п.: лежа на спине, руки на полу над головой. 1-повернуться на правый бок, руки скрестить на груди, 2-вернуться в и.п., 3-4-повернуться на левый бок, руки скрестить на груди. Повторить по 4 раза в каждую сторону.</a:t>
            </a:r>
          </a:p>
          <a:p>
            <a:pPr lvl="0"/>
            <a:r>
              <a:rPr lang="ru-RU" sz="1600" dirty="0" smtClean="0"/>
              <a:t>И.п.: сидя, упор рук сзади, правая (левая) нога согнута в колене, поднята, носочек оттянут. 1 - 7- вращательные движения стопой правой (левой) ноги. 8-вернуться в и.п. (3 раза).</a:t>
            </a:r>
          </a:p>
          <a:p>
            <a:pPr lvl="0"/>
            <a:r>
              <a:rPr lang="ru-RU" sz="1600" dirty="0" smtClean="0"/>
              <a:t>И.п.: лежа на спине, ноги вместе, руки за головой. Поднять обе ноги и в воздухе нарисовать кто что захочет. Повторить 3 раза.</a:t>
            </a:r>
          </a:p>
          <a:p>
            <a:pPr lvl="0"/>
            <a:r>
              <a:rPr lang="ru-RU" sz="1600" dirty="0" smtClean="0"/>
              <a:t>И.п.: сидя, упор рук сзади. 1-3 – поднять таз, 4- вернуться в и.п. повторить 8 раз.</a:t>
            </a:r>
          </a:p>
          <a:p>
            <a:pPr lvl="0"/>
            <a:r>
              <a:rPr lang="ru-RU" sz="1600" dirty="0" smtClean="0"/>
              <a:t>И.п.: основная стойка, руки на поясе. 1-поднять ногу, 2- согнуть ее в колене, 3-выпрямить ногу, 4-вернуться в и.п. Повторить другой ногой. Повторить 4 раза каждой ногой.</a:t>
            </a:r>
          </a:p>
          <a:p>
            <a:pPr lvl="0"/>
            <a:r>
              <a:rPr lang="ru-RU" sz="1600" dirty="0" smtClean="0"/>
              <a:t>Ходьба на месте с </a:t>
            </a:r>
            <a:r>
              <a:rPr lang="ru-RU" sz="1600" smtClean="0"/>
              <a:t>высоким </a:t>
            </a:r>
            <a:r>
              <a:rPr lang="ru-RU" sz="1600" smtClean="0"/>
              <a:t>подниманием </a:t>
            </a:r>
            <a:r>
              <a:rPr lang="ru-RU" sz="1600" dirty="0" smtClean="0"/>
              <a:t>колен (20 секунд).</a:t>
            </a:r>
          </a:p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 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3074" name="AutoShape 2" descr="https://yandex.ru/images/_crpd/G6ayO4s89/0b2039vn2U/MpETXkH0MKiDKuqEioJELL_cS5vZxYYJPQNsFJ9S_rqZawk-7RGrV1aD-qL_GRE2VdkS8xR6qpOJaw95DuYkgiTRSFxW8CSolnmvlJXeQTy-1hvHjZDBUDYEaAaeVubk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yandex.ru/images/_crpd/G6ayO4s89/0b2039vn2U/MpETXkH0MKiDKuqEioJELL_cS5vZxYYJPQNsFJ9S_rqZawk-7RGrV1aD-qL_GRE2VdkS8xR6qpOJaw95DuYkgiTRSFxW8CSolnmvlJXeQTy-1hvHjZDBUDYEaAaeVubk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yandex.ru/images/_crpd/G6ayO4s89/0b2039vn2U/MpETXkH0MKiDKuqEioJELL_cS5vZxYYJPQNsFJ9S_rqZawk-7RGrV1aD-qL_GRE2VdkS8xR6qpOJaw95DuYkgiTRSFxW8CSolnmvlJXeQTy-1hvHjZDBUDYEaAaeVubk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 descr="https://zalutskaya-svetlyachok-ds3.edumsko.ru/uploads/26900/26837/section/582409/.thumbs/girl-doing-morning-exercises-little-31244197-1.jpg?1539806834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24744"/>
            <a:ext cx="3456384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51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3716</TotalTime>
  <Words>1245</Words>
  <Application>Microsoft Office PowerPoint</Application>
  <PresentationFormat>Экран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Утренняя гимнастика</vt:lpstr>
      <vt:lpstr>Слайд 2</vt:lpstr>
      <vt:lpstr>Слайд 3</vt:lpstr>
      <vt:lpstr>Слайд 4</vt:lpstr>
      <vt:lpstr>  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ПЛОСКОСТОПИЯ У ДЕТЕЙ</dc:title>
  <dc:creator>Валентина</dc:creator>
  <cp:lastModifiedBy>acer</cp:lastModifiedBy>
  <cp:revision>22</cp:revision>
  <dcterms:created xsi:type="dcterms:W3CDTF">2015-01-19T15:18:00Z</dcterms:created>
  <dcterms:modified xsi:type="dcterms:W3CDTF">2020-06-21T13:20:04Z</dcterms:modified>
</cp:coreProperties>
</file>