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Quattrocento Sans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 snapToGrid="0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29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attrocento Sans"/>
              <a:buNone/>
            </a:pPr>
            <a:r>
              <a:rPr lang="ru-RU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Домашние  животные</a:t>
            </a:r>
            <a:endParaRPr b="1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494429"/>
              </a:buClr>
              <a:buSzPts val="2015"/>
              <a:buNone/>
            </a:pPr>
            <a:r>
              <a:rPr lang="ru-RU" sz="2015" b="1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Типец Елена Алексеевна</a:t>
            </a:r>
            <a:endParaRPr sz="2015" b="1">
              <a:solidFill>
                <a:srgbClr val="4944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494429"/>
              </a:buClr>
              <a:buSzPts val="2015"/>
              <a:buNone/>
            </a:pPr>
            <a:r>
              <a:rPr lang="ru-RU" sz="2015" b="1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Старшая группа</a:t>
            </a:r>
            <a:endParaRPr sz="2015" b="1">
              <a:solidFill>
                <a:srgbClr val="4944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3" descr="C:\Users\ASER\Desktop\дом. живот\1341870706_4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571480"/>
            <a:ext cx="1785950" cy="133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C:\Users\ASER\Desktop\дом. живот\04905005304805605505105004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612" y="357166"/>
            <a:ext cx="1857388" cy="166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C:\Users\ASER\Desktop\дом. живот\P818603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2330" y="285728"/>
            <a:ext cx="1314459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C:\Users\ASER\Desktop\дом. живот\IMG_269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4414" y="3429000"/>
            <a:ext cx="2000264" cy="13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C:\Users\ASER\Desktop\дом. живот\thCAXTZCAH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5074" y="3571876"/>
            <a:ext cx="2071702" cy="123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C:\Users\ASER\Desktop\дом. живот\svink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4744" y="3429000"/>
            <a:ext cx="2143140" cy="142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C:\Users\ASER\Desktop\дом. живот\37a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7752" y="642918"/>
            <a:ext cx="1857387" cy="1396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 descr="C:\Users\ASER\Desktop\дом. живот\Koshki-i-kotyata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290" y="4929198"/>
            <a:ext cx="1714512" cy="133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Свинья, хряк, поросенок  у свинарника</a:t>
            </a:r>
            <a:endParaRPr sz="240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646488" y="273050"/>
            <a:ext cx="5111750" cy="5853113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Назови семью</a:t>
            </a:r>
            <a:endParaRPr sz="2400"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i="1" u="sng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sz="1800" i="1" u="sng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Отгадай загадку: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Бежит толстушка,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Хвостик – завитушка,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Ушки пирожком,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Рыльце пятачком,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На ногах копытца –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Торопится к корытцу.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632423"/>
              </a:buClr>
              <a:buSzPts val="1800"/>
              <a:buNone/>
            </a:pPr>
            <a:r>
              <a:rPr lang="ru-RU" sz="1800" b="1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Поросенок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Хавроша ребенка любила,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теплую лужу купаться водила.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 они в теплой луже валялись,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Весело хрюкали, в грязь зарывались.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доволен был толстый сынок,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ru-RU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сыночка звала « Пятачок»</a:t>
            </a:r>
            <a:endParaRPr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2" descr="C:\Users\ASER\Desktop\дом. живот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8" y="2357430"/>
            <a:ext cx="2857520" cy="214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 descr="C:\Users\ASER\Desktop\дом. живот\загруженное (6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1934" y="857232"/>
            <a:ext cx="180620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C:\Users\ASER\Desktop\дом. живот\загруженное (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12" y="4714884"/>
            <a:ext cx="2000264" cy="132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C:\Users\ASER\Desktop\дом. живот\загруженное (10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6182" y="4572008"/>
            <a:ext cx="2071689" cy="13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C:\Users\ASER\Desktop\дом. живот\загруженное (11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7949" y="857232"/>
            <a:ext cx="1934321" cy="12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Овца, баран, ягненок  у  хлева</a:t>
            </a:r>
            <a:endParaRPr sz="24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Вот шерстяные рукавички – из чьей шерсти связаны ?</a:t>
            </a:r>
            <a:endParaRPr sz="180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2"/>
          </p:nvPr>
        </p:nvSpPr>
        <p:spPr>
          <a:xfrm>
            <a:off x="428596" y="1428736"/>
            <a:ext cx="3008313" cy="469106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ru-RU" sz="1665" b="1">
                <a:latin typeface="Times New Roman"/>
                <a:ea typeface="Times New Roman"/>
                <a:cs typeface="Times New Roman"/>
                <a:sym typeface="Times New Roman"/>
              </a:rPr>
              <a:t>       Овца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Летом в поле травку рвет,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А зимой в хлеву живет: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Сена вволю ей дают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Да ягненка в прибыль ждут.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Не рогата, не бодлива,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Беспокойна, боязлива.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Шерстку у овцы стригут,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Вяжут из нее и ткут.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rgbClr val="4F6128"/>
              </a:buClr>
              <a:buSzPts val="1665"/>
              <a:buNone/>
            </a:pPr>
            <a:r>
              <a:rPr lang="ru-RU" sz="1665" i="1" u="sng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Отгадай загадку: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rgbClr val="974806"/>
              </a:buClr>
              <a:buSzPts val="1572"/>
              <a:buNone/>
            </a:pPr>
            <a:r>
              <a:rPr lang="ru-RU" sz="1572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Серые кудряшки, тонкие копытца…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rgbClr val="974806"/>
              </a:buClr>
              <a:buSzPts val="1572"/>
              <a:buNone/>
            </a:pPr>
            <a:r>
              <a:rPr lang="ru-RU" sz="1572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поле рядом с мамой весело резвится: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rgbClr val="974806"/>
              </a:buClr>
              <a:buSzPts val="1572"/>
              <a:buNone/>
            </a:pPr>
            <a:r>
              <a:rPr lang="ru-RU" sz="1572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Розовую кашку хорошо жевать,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rgbClr val="974806"/>
              </a:buClr>
              <a:buSzPts val="1572"/>
              <a:buNone/>
            </a:pPr>
            <a:r>
              <a:rPr lang="ru-RU" sz="1572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Молочком овечьим сладко запивать.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3" descr="C:\Users\ASER\Desktop\загруженное (1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950" y="4357694"/>
            <a:ext cx="2184040" cy="165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 descr="C:\Users\ASER\Desktop\ovc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182" y="2500306"/>
            <a:ext cx="4786314" cy="172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 descr="C:\Users\ASER\Desktop\1327254368_Sheep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2198" y="714356"/>
            <a:ext cx="2286015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 descr="C:\Users\ASER\Desktop\04905005304805605505105004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0496" y="857232"/>
            <a:ext cx="1785950" cy="160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 descr="C:\Users\ASER\Desktop\new_pa1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6182" y="4357694"/>
            <a:ext cx="2428892" cy="166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Quattrocento Sans"/>
              <a:buNone/>
            </a:pPr>
            <a:r>
              <a:rPr lang="ru-RU" sz="4000" b="1">
                <a:solidFill>
                  <a:srgbClr val="4F612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Скотный  двор</a:t>
            </a:r>
            <a:endParaRPr sz="4000" b="1">
              <a:solidFill>
                <a:srgbClr val="4F612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Как можно назвать всех обитателей скотного двора ?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Перечислите домашних животных о которых мы говорили 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У всех домашних животных на скотном дворе есть свои дома. Назови их.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Назови травоядные животные ( корова, овца, коза, лошадь )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Как думаете кошка травоядное или хищное животное? Почему? Кого еще можно отнести к хищникам? 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Расскажите о том, какую пользу приносят домашние животные.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24" descr="C:\Users\ASER\Desktop\дом. живот\thCAHAC2U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78" y="3357562"/>
            <a:ext cx="2143140" cy="148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 descr="C:\Users\ASER\Desktop\дом. живот\thCAQ659M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62" y="3357562"/>
            <a:ext cx="1857388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 descr="C:\Users\ASER\Desktop\дом. живот\11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7884" y="3214686"/>
            <a:ext cx="2286016" cy="171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 descr="C:\Users\ASER\Desktop\дом. живот\загруженное (7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9058" y="4929198"/>
            <a:ext cx="1428760" cy="106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 descr="C:\Users\ASER\Desktop\IMG_268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0166" y="4714884"/>
            <a:ext cx="1928826" cy="128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 descr="C:\Users\ASER\Desktop\img (1)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6512" y="4929198"/>
            <a:ext cx="1500198" cy="11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Игра « Кто где живет ?»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дома различных животных.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Корова- коровий дом- коровник или хлев.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Собака-  ……  будка или конура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Лошадь - ……конюшня, стойло.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Коза - …..  хлев, сарай.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Овца - ….  хлев, ясли.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Кошка -… дом, квартира.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rgbClr val="FDE9D8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Игра « Кто как голос подает?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Свинья – хрюкает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Собака – лает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Овца – мекает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Коза – блеет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Лошадь – ржет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Кошка - мяукает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Игра «Семья животных»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 членов семей различных  домашних животных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Корова ,бык ,теленок.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Свинья ,боров ,поросенок.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Овца ,баран ,ягненок.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Лошадь, конь, жеребенок.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Коза, козел, козленок.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Собак, пес, щенок.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rgbClr val="A5A5A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Игра « Кто какую пользу приносит?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Игра « Кто что кушает?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Собака - любит есть мясо, кости.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Кошка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Корова-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rgbClr val="1D1B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Игра « Кто как выглядит?»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Расскажи о том какие части тела есть у домашних животных.  ( рога, копыта, грива, вымя 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800"/>
              <a:buFont typeface="Times New Roman"/>
              <a:buNone/>
            </a:pPr>
            <a:r>
              <a:rPr lang="ru-RU" sz="2800">
                <a:solidFill>
                  <a:srgbClr val="538C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спутники и друзья</a:t>
            </a:r>
            <a:endParaRPr sz="2800">
              <a:solidFill>
                <a:srgbClr val="538C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2"/>
          </p:nvPr>
        </p:nvSpPr>
        <p:spPr>
          <a:xfrm>
            <a:off x="285721" y="1428736"/>
            <a:ext cx="2928957" cy="4762501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ru-RU" sz="1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Домашние животные.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Домашних животных я очень люблю: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Кормлю, берегу и ласкаю,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Собаку и кошку, козу и свинью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Друзьями своими считаю.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Корова, коза молоко нам дают,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Нет шерсти овечьей пышней,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Нам кошка- мурлыка подарит уют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И всех переловит мышей.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Помощники наши – корова, баран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И конь вороной,  темногривый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Живут с нами рядом, привязаны к нам,</a:t>
            </a:r>
            <a:endParaRPr/>
          </a:p>
          <a:p>
            <a:pPr marL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ru-RU" sz="1300">
                <a:latin typeface="Times New Roman"/>
                <a:ea typeface="Times New Roman"/>
                <a:cs typeface="Times New Roman"/>
                <a:sym typeface="Times New Roman"/>
              </a:rPr>
              <a:t>Доверчивы, миролюбивы.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pic>
        <p:nvPicPr>
          <p:cNvPr id="105" name="Google Shape;105;p14" descr="C:\Users\ASER\Desktop\дом. живот\img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8" y="1785926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C:\Users\ASER\Desktop\дом. живот\thCAMRZ06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330" y="1714488"/>
            <a:ext cx="18954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C:\Users\ASER\Desktop\дом. живот\IMG_269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2750" y="3143249"/>
            <a:ext cx="2245805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C:\Users\ASER\Desktop\дом. живот\IMG_726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8992" y="1928802"/>
            <a:ext cx="1495234" cy="22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C:\Users\ASER\Desktop\дом. живот\IMG_541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3306" y="4643446"/>
            <a:ext cx="23812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C:\Users\ASER\Desktop\дом. живот\aa13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3504" y="3286124"/>
            <a:ext cx="1571636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C:\Users\ASER\Desktop\дом. живот\PB215784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72198" y="4643446"/>
            <a:ext cx="23812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Собака, пес, щенок у конуры.</a:t>
            </a:r>
            <a:endParaRPr sz="24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7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700" i="1" u="sng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Отгадай загадку </a:t>
            </a:r>
            <a:r>
              <a:rPr lang="ru-RU" sz="17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b="1">
                <a:latin typeface="Times New Roman"/>
                <a:ea typeface="Times New Roman"/>
                <a:cs typeface="Times New Roman"/>
                <a:sym typeface="Times New Roman"/>
              </a:rPr>
              <a:t>Я хозяину служу –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b="1">
                <a:latin typeface="Times New Roman"/>
                <a:ea typeface="Times New Roman"/>
                <a:cs typeface="Times New Roman"/>
                <a:sym typeface="Times New Roman"/>
              </a:rPr>
              <a:t>Дом хозяйский сторожу,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b="1">
                <a:latin typeface="Times New Roman"/>
                <a:ea typeface="Times New Roman"/>
                <a:cs typeface="Times New Roman"/>
                <a:sym typeface="Times New Roman"/>
              </a:rPr>
              <a:t>Я рычу и громко лаю,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 b="1">
                <a:latin typeface="Times New Roman"/>
                <a:ea typeface="Times New Roman"/>
                <a:cs typeface="Times New Roman"/>
                <a:sym typeface="Times New Roman"/>
              </a:rPr>
              <a:t>И чужих я прогоняю.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-RU" sz="17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7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 купили щенка.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В выходной на Птичьем рынке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Папа мне купил щенка.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Он принес его в корзинке-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Песик маленький пока!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Он забавный, неуклюжий,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Прямо в нос меня лизнул,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Напустил в прихожей лужу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И хвостом слегка вильнул.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Я чесал щенка за ухом,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Щекотал ему живот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Стал щенок мне лучшим другом,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Он теперь у нас живет..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53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53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53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5" descr="C:\Users\ASER\Desktop\дом. живот\138460063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36" y="4572008"/>
            <a:ext cx="2357454" cy="141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C:\Users\ASER\Desktop\дом. живот\thCAGYF25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88" y="1428736"/>
            <a:ext cx="19716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C:\Users\ASER\Desktop\дом. живот\thCAXTZCA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3636" y="3000372"/>
            <a:ext cx="24765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C:\Users\ASER\Desktop\дом. живот\загруженное (12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3306" y="1714488"/>
            <a:ext cx="24574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C:\Users\ASER\Desktop\img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43306" y="3929066"/>
            <a:ext cx="2357454" cy="176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3600"/>
              <a:buFont typeface="Quattrocento Sans"/>
              <a:buNone/>
            </a:pPr>
            <a:r>
              <a:rPr lang="ru-RU" sz="3600">
                <a:solidFill>
                  <a:srgbClr val="97480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Кто живет в будке, конуре?</a:t>
            </a:r>
            <a:endParaRPr sz="3600">
              <a:solidFill>
                <a:srgbClr val="97480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0" name="Google Shape;130;p16" descr="C:\Users\ASER\Desktop\9e698aeacc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36" y="2214554"/>
            <a:ext cx="5814948" cy="35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C:\Users\ASER\Desktop\загруженное (8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2071678"/>
            <a:ext cx="1643074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C:\Users\ASER\Desktop\загруженное (9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10" y="3357562"/>
            <a:ext cx="1600201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descr="C:\Users\ASER\Desktop\загруженное (6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10" y="4714884"/>
            <a:ext cx="1643074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Кошка, кот, котенок в доме</a:t>
            </a:r>
            <a:endParaRPr sz="240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DDD9C3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Хищник  или нет 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Чем питается 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Как выглядит 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Где живет?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2"/>
          </p:nvPr>
        </p:nvSpPr>
        <p:spPr>
          <a:xfrm>
            <a:off x="428596" y="1357298"/>
            <a:ext cx="2757477" cy="4786346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530"/>
              <a:buNone/>
            </a:pPr>
            <a:r>
              <a:rPr lang="ru-RU" sz="1530" i="1" u="sng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Отгадай загадку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 b="1">
                <a:latin typeface="Times New Roman"/>
                <a:ea typeface="Times New Roman"/>
                <a:cs typeface="Times New Roman"/>
                <a:sym typeface="Times New Roman"/>
              </a:rPr>
              <a:t>Хоть и бархатные лапки,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 b="1">
                <a:latin typeface="Times New Roman"/>
                <a:ea typeface="Times New Roman"/>
                <a:cs typeface="Times New Roman"/>
                <a:sym typeface="Times New Roman"/>
              </a:rPr>
              <a:t>Но зовут меня «царапкой»,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 b="1">
                <a:latin typeface="Times New Roman"/>
                <a:ea typeface="Times New Roman"/>
                <a:cs typeface="Times New Roman"/>
                <a:sym typeface="Times New Roman"/>
              </a:rPr>
              <a:t>Мышек ловко я ловлю,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 b="1">
                <a:latin typeface="Times New Roman"/>
                <a:ea typeface="Times New Roman"/>
                <a:cs typeface="Times New Roman"/>
                <a:sym typeface="Times New Roman"/>
              </a:rPr>
              <a:t>Молоко из блюдца пью.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53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rgbClr val="C00000"/>
              </a:buClr>
              <a:buSzPts val="1530"/>
              <a:buNone/>
            </a:pPr>
            <a:r>
              <a:rPr lang="ru-RU" sz="153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Котенок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Пушистая мама, пушистый сынок,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 вместе катали по полу клубок.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Мама котенку в игре потакала,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Лапкой клубочек ему подавала.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Что же сынок убежал от клубка?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ru-RU" sz="1530">
                <a:latin typeface="Times New Roman"/>
                <a:ea typeface="Times New Roman"/>
                <a:cs typeface="Times New Roman"/>
                <a:sym typeface="Times New Roman"/>
              </a:rPr>
              <a:t>Просит у мамы малыш молока!</a:t>
            </a:r>
            <a:endParaRPr sz="15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17" descr="C:\Users\ASER\Desktop\дом. живот\thCA11WNJ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44" y="4000504"/>
            <a:ext cx="1857388" cy="117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C:\Users\ASER\Desktop\дом. живот\thCA42WVH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950" y="357166"/>
            <a:ext cx="2071702" cy="140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C:\Users\ASER\Desktop\дом. живот\copycatanimalphotos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3570" y="4071942"/>
            <a:ext cx="2786082" cy="168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C:\Users\ASER\Desktop\koshka-s-kotyatam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4744" y="1928802"/>
            <a:ext cx="2827320" cy="176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C:\Users\ASER\Desktop\1300060112_4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6578" y="2285992"/>
            <a:ext cx="1785950" cy="122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prstGeom prst="rect">
            <a:avLst/>
          </a:prstGeom>
          <a:solidFill>
            <a:srgbClr val="C4BD97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Лошадь, конь, жеребенок  у конюшни</a:t>
            </a:r>
            <a:endParaRPr sz="24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     ( травоядное животное)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2"/>
          </p:nvPr>
        </p:nvSpPr>
        <p:spPr>
          <a:xfrm>
            <a:off x="357158" y="1428736"/>
            <a:ext cx="3008313" cy="469106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9389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665"/>
              <a:buNone/>
            </a:pPr>
            <a:r>
              <a:rPr lang="ru-RU" sz="1665" b="1">
                <a:solidFill>
                  <a:srgbClr val="9389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Лошадь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В этом стойле за оградкой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Спит и ест моя лошадка.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Причешу ее, и грива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Ляжет волнами красиво.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Дам лошадке сахарку,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Будет рада седоку,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Понесет меня галопом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ru-RU" sz="1480">
                <a:latin typeface="Times New Roman"/>
                <a:ea typeface="Times New Roman"/>
                <a:cs typeface="Times New Roman"/>
                <a:sym typeface="Times New Roman"/>
              </a:rPr>
              <a:t>По лесным тенистым тропам.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4F6128"/>
              </a:buClr>
              <a:buSzPts val="1480"/>
              <a:buNone/>
            </a:pPr>
            <a:r>
              <a:rPr lang="ru-RU" sz="1480" i="1" u="sng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Отгадай загадку 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Малыш длинноногий,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Малыш длинногривый,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 довольна: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Сыночек красивый.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бегает рысью,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скачет галопом,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копыта по тропке,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974806"/>
              </a:buClr>
              <a:buSzPts val="1480"/>
              <a:buNone/>
            </a:pPr>
            <a:r>
              <a:rPr lang="ru-RU" sz="1480" b="1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Стучат : « Топ- топ- топ».</a:t>
            </a:r>
            <a:endParaRPr/>
          </a:p>
        </p:txBody>
      </p:sp>
      <p:pic>
        <p:nvPicPr>
          <p:cNvPr id="153" name="Google Shape;153;p18" descr="C:\Users\ASER\Desktop\дом. живот\11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44" y="2143116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C:\Users\ASER\Desktop\дом. живот\90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12" y="4286256"/>
            <a:ext cx="2166936" cy="162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C:\Users\ASER\Desktop\дом. живот\77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3636" y="2071678"/>
            <a:ext cx="23812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C:\Users\ASER\Desktop\дом. живот\87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6182" y="4214818"/>
            <a:ext cx="23812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rgbClr val="C2D59B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4F612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КТО ЗДЕСЬ ЖИВЕТ ?  КАК  НАЗЫВАЕТСЯ ?</a:t>
            </a:r>
            <a:endParaRPr sz="2000" b="1">
              <a:solidFill>
                <a:srgbClr val="4F612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2" name="Google Shape;162;p19" descr="C:\Users\ASER\Desktop\konushi-vnut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983320"/>
            <a:ext cx="7762876" cy="4793576"/>
          </a:xfrm>
          <a:prstGeom prst="rect">
            <a:avLst/>
          </a:prstGeom>
          <a:solidFill>
            <a:srgbClr val="632423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Корова, бык, теленок в коровнике</a:t>
            </a:r>
            <a:endParaRPr sz="240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3500430" y="214290"/>
            <a:ext cx="5111750" cy="5853113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Какую пользу приносит ?</a:t>
            </a:r>
            <a:endParaRPr sz="2400"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2"/>
          </p:nvPr>
        </p:nvSpPr>
        <p:spPr>
          <a:xfrm>
            <a:off x="214282" y="1428736"/>
            <a:ext cx="3036917" cy="4625989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None/>
            </a:pPr>
            <a:r>
              <a:rPr lang="ru-RU" sz="1800" i="1" u="sng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Отгадай загадку: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И сметану, и кефир,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Молоко и вкусный сыр,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Чтобы были мы здоровы,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Даст нам пестрая…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None/>
            </a:pPr>
            <a:r>
              <a:rPr lang="ru-RU" sz="1800" b="1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Теленок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Мама корова теленка ласкала,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Плоскую мордочку всю облизала.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Может, не нравится это сынку,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Просит он маму о чем-то: « Му- му»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Мама молочное вымя дала-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Значит, о чем он просил, поняла.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0" descr="C:\Users\ASER\Desktop\дом. живот\загруженное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2143116"/>
            <a:ext cx="2281293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descr="C:\Users\ASER\Desktop\дом. живот\загруженное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074" y="857232"/>
            <a:ext cx="16287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C:\Users\ASER\Desktop\дом. живот\загруженное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3372" y="857232"/>
            <a:ext cx="15811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descr="C:\Users\ASER\Desktop\209_ma_p07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3449" y="3857628"/>
            <a:ext cx="3986138" cy="221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EAF1DD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Коза, козел, козленок  у  хлева</a:t>
            </a:r>
            <a:endParaRPr sz="24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3575050" y="130174"/>
            <a:ext cx="5111750" cy="585311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Как выглядит ?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Как подает голос ?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Где живет ?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Что кушает ?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D6E3BC"/>
          </a:solidFill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ru-RU" sz="1800" i="1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Отгадай загадку: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На копытца встану,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Листики достану.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Я осинку обдеру –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Пожевать люблю кору.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Ростом я невелика,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Но хватает молока.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Тонконога и рогата,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 Как зовут меня, ребята?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ru-RU" sz="1800" b="1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Козленок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ru-RU" sz="1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огород, резвясь, проник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ru-RU" sz="1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Быстроногий озорник,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ru-RU" sz="1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Всю капусту обглодал,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ru-RU" sz="1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Крикнул : « Ме!» и убежал.</a:t>
            </a:r>
            <a:endParaRPr sz="1800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1" descr="C:\Users\ASER\Desktop\дом. живот\thCAO0KL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8" y="2285992"/>
            <a:ext cx="2722214" cy="199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descr="C:\Users\ASER\Desktop\дом. живот\IMG_37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074" y="571480"/>
            <a:ext cx="23812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 descr="C:\Users\ASER\Desktop\дом. живот\IMG_967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74" y="4214818"/>
            <a:ext cx="2352749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 descr="C:\Users\ASER\Desktop\дом. живот\IMG_988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3306" y="4214818"/>
            <a:ext cx="23812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PresentationFormat>Экран (4:3)</PresentationFormat>
  <Paragraphs>189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Quattrocento Sans</vt:lpstr>
      <vt:lpstr>Times New Roman</vt:lpstr>
      <vt:lpstr>Calibri</vt:lpstr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Слайд 7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Домашний</dc:creator>
  <cp:lastModifiedBy>Домашний</cp:lastModifiedBy>
  <cp:revision>1</cp:revision>
  <dcterms:modified xsi:type="dcterms:W3CDTF">2020-07-18T16:59:38Z</dcterms:modified>
</cp:coreProperties>
</file>