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4" r:id="rId2"/>
    <p:sldId id="265" r:id="rId3"/>
    <p:sldId id="263" r:id="rId4"/>
    <p:sldId id="261" r:id="rId5"/>
    <p:sldId id="262" r:id="rId6"/>
    <p:sldId id="256" r:id="rId7"/>
    <p:sldId id="257" r:id="rId8"/>
    <p:sldId id="258" r:id="rId9"/>
    <p:sldId id="25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6600CC"/>
    <a:srgbClr val="339933"/>
    <a:srgbClr val="CC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8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0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4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-108520" y="339310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4341794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284668" y="4341794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23536" y="4338338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665317" y="3888603"/>
            <a:ext cx="2174224" cy="197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40648" y="4668166"/>
            <a:ext cx="1853952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воспитатель: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Горюн  Е.Ю.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4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4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1223</TotalTime>
  <Words>92</Words>
  <Application>Microsoft Office PowerPoint</Application>
  <PresentationFormat>Экран (4:3)</PresentationFormat>
  <Paragraphs>86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Пользователь Windows</cp:lastModifiedBy>
  <cp:revision>148</cp:revision>
  <dcterms:created xsi:type="dcterms:W3CDTF">2013-11-20T14:09:01Z</dcterms:created>
  <dcterms:modified xsi:type="dcterms:W3CDTF">2020-07-16T07:47:50Z</dcterms:modified>
</cp:coreProperties>
</file>