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4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B8DC-B649-4FEA-9D58-186092B7B76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A542-8C11-4071-A0D3-FB358B70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B8DC-B649-4FEA-9D58-186092B7B76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A542-8C11-4071-A0D3-FB358B70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B8DC-B649-4FEA-9D58-186092B7B76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A542-8C11-4071-A0D3-FB358B70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B8DC-B649-4FEA-9D58-186092B7B76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A542-8C11-4071-A0D3-FB358B70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B8DC-B649-4FEA-9D58-186092B7B76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A542-8C11-4071-A0D3-FB358B70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B8DC-B649-4FEA-9D58-186092B7B76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A542-8C11-4071-A0D3-FB358B70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B8DC-B649-4FEA-9D58-186092B7B76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A542-8C11-4071-A0D3-FB358B70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B8DC-B649-4FEA-9D58-186092B7B76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A542-8C11-4071-A0D3-FB358B70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B8DC-B649-4FEA-9D58-186092B7B76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A542-8C11-4071-A0D3-FB358B70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B8DC-B649-4FEA-9D58-186092B7B76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A542-8C11-4071-A0D3-FB358B70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B8DC-B649-4FEA-9D58-186092B7B76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A542-8C11-4071-A0D3-FB358B70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EB8DC-B649-4FEA-9D58-186092B7B76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3A542-8C11-4071-A0D3-FB358B70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488" y="4929198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Подготовила : воспитатель  Иванова О.В.</a:t>
            </a:r>
            <a:endParaRPr lang="ru-RU" sz="3200" dirty="0"/>
          </a:p>
        </p:txBody>
      </p:sp>
      <p:pic>
        <p:nvPicPr>
          <p:cNvPr id="6" name="Рисунок 5" descr="https://ds02.infourok.ru/uploads/ex/11c4/00051ad3-7ee0ea27/2/img3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43042" y="4500570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Подготовила : воспитатель Иванова О.В.</a:t>
            </a:r>
            <a:endParaRPr lang="ru-RU" sz="2400" b="1" dirty="0"/>
          </a:p>
        </p:txBody>
      </p:sp>
    </p:spTree>
  </p:cSld>
  <p:clrMapOvr>
    <a:masterClrMapping/>
  </p:clrMapOvr>
  <p:transition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b06/0001dfc5-61116730/2/img2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0a1/00078e38-556a17d4/img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3.ppt4web.ru/images/132035/171728/640/img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igslide.ru/images/15/14394/960/img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900igr.net/up/datas/180609/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resentacii.ru/documents_2/07ad3652a5b3f51e1dfb8ff1eb9085ef/img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0a1/00078e38-556a17d4/img1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906262/718cfb92-eeb5-47d8-bdde-c2d89c2f859e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b06/0001dfc5-61116730/2/img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382/00189109-4418ab7f/3/img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931145/786f144c-90c2-4bd9-b823-e73f518587ce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4</cp:revision>
  <dcterms:created xsi:type="dcterms:W3CDTF">2020-02-08T14:43:51Z</dcterms:created>
  <dcterms:modified xsi:type="dcterms:W3CDTF">2021-01-31T16:14:00Z</dcterms:modified>
</cp:coreProperties>
</file>