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70" r:id="rId8"/>
    <p:sldId id="271" r:id="rId9"/>
    <p:sldId id="265" r:id="rId10"/>
    <p:sldId id="262" r:id="rId11"/>
    <p:sldId id="263" r:id="rId12"/>
    <p:sldId id="266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4905-63CE-468F-AD48-5573C003D24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446E-F484-4061-8981-C8EFE0287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35745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Arial Black" pitchFamily="34" charset="0"/>
              </a:rPr>
              <a:t>БЕРЕГИТЕ ПЛАНЕТУ ОТ ПЛАСТИКА!</a:t>
            </a:r>
            <a:endParaRPr lang="ru-RU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LENOVO</a:t>
            </a:r>
            <a:endParaRPr lang="ru-RU" dirty="0"/>
          </a:p>
        </p:txBody>
      </p:sp>
      <p:pic>
        <p:nvPicPr>
          <p:cNvPr id="1026" name="Picture 2" descr="C:\Users\LENOVO\Documents\Документы ИЗО 2022\Экология\c252cb23026d550bc877c3e5b4f16e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800105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tkaz-ot-plastikovyh-paketov-v-tailande-kak-jeto-proishodit-v-raznyh-magazina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0034" y="1428736"/>
            <a:ext cx="8143932" cy="47149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БЕРЕГИТЕ ПРИРОДУ!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b9b12a36a575d2c4977fb0c3ff7ca3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42910" y="571480"/>
            <a:ext cx="7929618" cy="5643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ПАКЕТ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43372" y="273050"/>
            <a:ext cx="4143404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1857364"/>
            <a:ext cx="3643338" cy="42687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20 МИНУТ ИСПОЛЬЗУЕТСЯ – 400 лет разлагается!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quare_320_5104393c21c2648d282cfa5fdfec277c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000100" y="1214422"/>
            <a:ext cx="7000900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СТРАДАЮТ ЖИВОТНЫЕ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57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0034" y="1500173"/>
            <a:ext cx="8143932" cy="4679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СТРАДАЕТ ПРИРОДА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fmacher8-formatkey-jpg-defaul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57158" y="1428736"/>
            <a:ext cx="8429684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СТРАДАЮТ ВОДОЁМЫ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125090331-7566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42910" y="1571612"/>
            <a:ext cx="7786742" cy="48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ЧТО ТЫ ВЫБЕРЕШЬ?</a:t>
            </a:r>
            <a:endParaRPr lang="ru-RU" b="1" dirty="0">
              <a:solidFill>
                <a:srgbClr val="FF66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4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5)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БЕРЕГИТЕ ПЛАНЕТУ ОТ ПЛАСТИКА!</vt:lpstr>
      <vt:lpstr>ПАКЕТ</vt:lpstr>
      <vt:lpstr>СТРАДАЮТ ЖИВОТНЫЕ</vt:lpstr>
      <vt:lpstr>СТРАДАЕТ ПРИРОДА</vt:lpstr>
      <vt:lpstr>СТРАДАЮТ ВОДОЁМЫ</vt:lpstr>
      <vt:lpstr>ЧТО ТЫ ВЫБЕРЕШЬ?</vt:lpstr>
      <vt:lpstr>Слайд 7</vt:lpstr>
      <vt:lpstr>Слайд 8</vt:lpstr>
      <vt:lpstr>Слайд 9</vt:lpstr>
      <vt:lpstr>Слайд 10</vt:lpstr>
      <vt:lpstr>Слайд 11</vt:lpstr>
      <vt:lpstr>БЕРЕГИТЕ ПРИРОДУ!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ПАКЕТОВ И ПЛАСТИКОВЫХ БУТЫЛОК</dc:title>
  <dc:creator>LENOVO</dc:creator>
  <cp:lastModifiedBy>LENOVO</cp:lastModifiedBy>
  <cp:revision>4</cp:revision>
  <dcterms:created xsi:type="dcterms:W3CDTF">2023-01-26T06:18:21Z</dcterms:created>
  <dcterms:modified xsi:type="dcterms:W3CDTF">2023-01-26T06:56:38Z</dcterms:modified>
</cp:coreProperties>
</file>