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68" r:id="rId10"/>
    <p:sldId id="266" r:id="rId11"/>
    <p:sldId id="269" r:id="rId12"/>
    <p:sldId id="270" r:id="rId13"/>
    <p:sldId id="271" r:id="rId14"/>
    <p:sldId id="272" r:id="rId15"/>
    <p:sldId id="273" r:id="rId16"/>
    <p:sldId id="277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9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histrf.ru/uploads/media/default/0001/76/76c0a0b5e9b615705672578fbcd35c20210aa296.jpe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анна\Downloads\photo_5301066194452862069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istory.sgu.ru/img/x1-037_1.jpg?q=rus_hist/img/x1-03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4941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kp.crimea.ua/uploads/assets/blo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02768"/>
            <a:ext cx="3438533" cy="43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288" y="214290"/>
            <a:ext cx="8229600" cy="9239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Дорога Жизни</a:t>
            </a:r>
          </a:p>
        </p:txBody>
      </p:sp>
      <p:pic>
        <p:nvPicPr>
          <p:cNvPr id="4" name="Picture 6" descr="&amp;Bcy;&amp;lcy;&amp;ocy;&amp;kcy;&amp;acy;&amp;dcy;&amp;ncy;&amp;ycy;&amp;jcy; &amp;Lcy;&amp;iecy;&amp;ncy;&amp;icy;&amp;ncy;&amp;gcy;&amp;rcy;&amp;acy;&amp;dcy; - &amp;fcy;&amp;ocy;&amp;tcy;&amp;ocy; &amp;dcy;&amp;ocy;&amp;rcy;&amp;ocy;&amp;gcy;&amp;icy; &amp;zhcy;&amp;icy;&amp;zcy;&amp;n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6618" y="3214687"/>
            <a:ext cx="546497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school3.vsevnet.ru/uploads/posts/130670457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4974431" cy="358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ая цена была у краюхи &quot;блокадного хлеба&quot;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9"/>
            <a:ext cx="8715436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 цикла «Ленинградцы». Автор: Юрий Непринцев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852" y="214290"/>
            <a:ext cx="464629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Жанна\Desktop\KQEsUM0s4j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Жанна\Desktop\PZ2YDW_49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929718" cy="642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ан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94045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Жанна\Desktop\tQHtQ3lwMK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67375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Жанна\Desktop\FyWnK9wVS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42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-share.ru/slide/22424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7kTwlR6GAY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6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анна\Desktop\S0y7aEDpPl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1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«22 июня 1941 года началась Великая Отечественная война. Фашисты быстро подошли к Ленинграду (Санкт-Петербургу) и окружили его. Большую часть заводов и людей эвакуировали в тыл, то есть вывезли вглубь страны. Часть людей не смогла или не захотела покинуть город. </a:t>
            </a:r>
          </a:p>
        </p:txBody>
      </p:sp>
      <p:pic>
        <p:nvPicPr>
          <p:cNvPr id="3" name="Рисунок 2" descr="ВЫРВАННЫЕ ИЗ ЖИЗНИ. 75 лет со дня снятия блокады Ленинграда: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285992"/>
            <a:ext cx="8215369" cy="43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на\Downloads\блока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839426" cy="3071834"/>
          </a:xfrm>
          <a:prstGeom prst="rect">
            <a:avLst/>
          </a:prstGeom>
          <a:noFill/>
        </p:spPr>
      </p:pic>
      <p:pic>
        <p:nvPicPr>
          <p:cNvPr id="3" name="Picture 3" descr="C:\Users\Нина\Downloads\блокада маш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58" y="2928934"/>
            <a:ext cx="512766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«Немецкая артиллерия каждый день обстреливала город. С самолётов сбрасывали бомбы, которые вызывали разрушения и пожары. Осенью 1941 года сгорели склады с запасами продовольствия, и над окружённым фашистами городом нависла опасность голода. Продукты стали продаваться только по карточкам, то есть талончикам, в строго ограниченном количестве. Норма отпуска продуктов постоянно сокращалась».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&amp;KHcy;&amp;lcy;&amp;iecy;&amp;bcy;&amp;ncy;&amp;acy;&amp;yacy; &amp;kcy;&amp;acy;&amp;rcy;&amp;tcy;&amp;ocy;&amp;chcy;&amp;kcy;&amp;acy; &amp;vcy;&amp;rcy;&amp;iecy;&amp;mcy;&amp;iecy;&amp;ncy; &amp;vcy;&amp;ocy;&amp;j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4503742" cy="37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14290"/>
            <a:ext cx="8229600" cy="928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Норма выдачи хлеба</a:t>
            </a:r>
          </a:p>
        </p:txBody>
      </p:sp>
      <p:pic>
        <p:nvPicPr>
          <p:cNvPr id="3" name="Picture 4" descr=" &amp;Fcy;&amp;ocy;&amp;tcy;&amp;ocy; 58. &amp;Tcy;&amp;acy;&amp;kcy;&amp;icy;&amp;iecy; &amp;ocy;&amp;bcy;&amp;hardcy;&amp;yacy;&amp;vcy;&amp;lcy;&amp;iecy;&amp;ncy;&amp;icy;&amp;yacy; &amp;vcy;&amp;icy;&amp;scy;&amp;iecy;&amp;lcy;&amp;icy; &amp;vcy;&amp;ocy; &amp;vcy;&amp;scy;&amp;iecy;&amp;khcy; &amp;bcy;&amp;ucy;&amp;lcy;&amp;ocy;&amp;chcy;&amp;ncy;&amp;ycy;&amp;khcy; &amp;Lcy;&amp;iecy;&amp;ncy;&amp;icy;&amp;ncy;&amp;gcy;&amp;rcy;&amp;acy;&amp;dcy;&amp;acy;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25538"/>
            <a:ext cx="5688012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4313" y="5373688"/>
            <a:ext cx="89296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  Такие объявления висели </a:t>
            </a:r>
          </a:p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во всех булочных Ленинграда</a:t>
            </a:r>
            <a:r>
              <a:rPr lang="ru-RU" altLang="ru-RU" sz="32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Карточки - бумажные талоны на которых указывалось положенное количество продуктов, каждому человеку.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такой кусочек хлеба выдавали жителю блокадного Ленинграда на целый день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Нина\Downloads\блокад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13" y="2428868"/>
            <a:ext cx="4446360" cy="3978322"/>
          </a:xfrm>
          <a:prstGeom prst="rect">
            <a:avLst/>
          </a:prstGeom>
          <a:noFill/>
        </p:spPr>
      </p:pic>
      <p:pic>
        <p:nvPicPr>
          <p:cNvPr id="4" name="Picture 2" descr="C:\Users\Нина\Downloads\блока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868" y="2428867"/>
            <a:ext cx="4371850" cy="3978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ная лепешка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134</Words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Пользователь Windows</cp:lastModifiedBy>
  <cp:revision>2</cp:revision>
  <dcterms:created xsi:type="dcterms:W3CDTF">2024-01-24T15:48:15Z</dcterms:created>
  <dcterms:modified xsi:type="dcterms:W3CDTF">2024-01-25T20:42:53Z</dcterms:modified>
</cp:coreProperties>
</file>