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3776464" cy="15121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Автор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Тамбова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Г. 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воспитатель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МАДОУ ЦРР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 № 17          г. Кропоткин </a:t>
            </a:r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24945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438</TotalTime>
  <Words>327</Words>
  <Application>Microsoft Office PowerPoint</Application>
  <PresentationFormat>Экран (4:3)</PresentationFormat>
  <Paragraphs>59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Слайд 6</vt:lpstr>
      <vt:lpstr>Слайд 7</vt:lpstr>
      <vt:lpstr>Слайд 8</vt:lpstr>
      <vt:lpstr>Слайд 9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Слайд 21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Serg</cp:lastModifiedBy>
  <cp:revision>44</cp:revision>
  <dcterms:created xsi:type="dcterms:W3CDTF">2013-02-13T06:47:23Z</dcterms:created>
  <dcterms:modified xsi:type="dcterms:W3CDTF">2014-02-17T06:21:21Z</dcterms:modified>
</cp:coreProperties>
</file>