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7" autoAdjust="0"/>
  </p:normalViewPr>
  <p:slideViewPr>
    <p:cSldViewPr>
      <p:cViewPr varScale="1">
        <p:scale>
          <a:sx n="70" d="100"/>
          <a:sy n="70" d="100"/>
        </p:scale>
        <p:origin x="-60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AE08A4-6041-4D5B-87E9-8EF697D2C401}" type="doc">
      <dgm:prSet loTypeId="urn:microsoft.com/office/officeart/2005/8/layout/vList3#2" loCatId="list" qsTypeId="urn:microsoft.com/office/officeart/2005/8/quickstyle/simple1" qsCatId="simple" csTypeId="urn:microsoft.com/office/officeart/2005/8/colors/accent1_2" csCatId="accent1" phldr="1"/>
      <dgm:spPr/>
    </dgm:pt>
    <dgm:pt modelId="{09E543D9-C026-488D-8A1C-22D326309769}">
      <dgm:prSet phldrT="[Текст]"/>
      <dgm:spPr/>
      <dgm:t>
        <a:bodyPr/>
        <a:lstStyle/>
        <a:p>
          <a:r>
            <a:rPr lang="ru-RU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Игровые</a:t>
          </a:r>
          <a:endParaRPr lang="ru-RU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79F7719-0829-4A7F-8E26-962D70A98607}" type="parTrans" cxnId="{076C7EE5-7009-4F63-B1B2-1181F940B3A7}">
      <dgm:prSet/>
      <dgm:spPr/>
      <dgm:t>
        <a:bodyPr/>
        <a:lstStyle/>
        <a:p>
          <a:endParaRPr lang="ru-RU"/>
        </a:p>
      </dgm:t>
    </dgm:pt>
    <dgm:pt modelId="{3FAF8EBE-CA29-4DF0-BF17-57F9DDE218D2}" type="sibTrans" cxnId="{076C7EE5-7009-4F63-B1B2-1181F940B3A7}">
      <dgm:prSet/>
      <dgm:spPr/>
      <dgm:t>
        <a:bodyPr/>
        <a:lstStyle/>
        <a:p>
          <a:endParaRPr lang="ru-RU"/>
        </a:p>
      </dgm:t>
    </dgm:pt>
    <dgm:pt modelId="{E78F561C-358C-435A-B2EC-1915E6B9F839}">
      <dgm:prSet phldrT="[Текст]"/>
      <dgm:spPr/>
      <dgm:t>
        <a:bodyPr/>
        <a:lstStyle/>
        <a:p>
          <a:r>
            <a:rPr lang="ru-RU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Обережные</a:t>
          </a:r>
          <a:endParaRPr lang="ru-RU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52643A5-4B92-4529-BAF6-5F3944A1821D}" type="parTrans" cxnId="{D2004724-9EAC-477D-863C-217976DAB4EA}">
      <dgm:prSet/>
      <dgm:spPr/>
      <dgm:t>
        <a:bodyPr/>
        <a:lstStyle/>
        <a:p>
          <a:endParaRPr lang="ru-RU"/>
        </a:p>
      </dgm:t>
    </dgm:pt>
    <dgm:pt modelId="{47127CBF-619E-4648-BFD0-D8F5CCB9A231}" type="sibTrans" cxnId="{D2004724-9EAC-477D-863C-217976DAB4EA}">
      <dgm:prSet/>
      <dgm:spPr/>
      <dgm:t>
        <a:bodyPr/>
        <a:lstStyle/>
        <a:p>
          <a:endParaRPr lang="ru-RU"/>
        </a:p>
      </dgm:t>
    </dgm:pt>
    <dgm:pt modelId="{0A895651-4A08-496D-97E7-3BE5FF78974E}">
      <dgm:prSet phldrT="[Текст]"/>
      <dgm:spPr/>
      <dgm:t>
        <a:bodyPr/>
        <a:lstStyle/>
        <a:p>
          <a:r>
            <a:rPr lang="ru-RU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Обрядовые</a:t>
          </a:r>
          <a:endParaRPr lang="ru-RU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D086ED9-544E-4975-A4A6-81A180B61F5E}" type="parTrans" cxnId="{C672A588-5553-44A5-8CC5-5FA213CD888B}">
      <dgm:prSet/>
      <dgm:spPr/>
      <dgm:t>
        <a:bodyPr/>
        <a:lstStyle/>
        <a:p>
          <a:endParaRPr lang="ru-RU"/>
        </a:p>
      </dgm:t>
    </dgm:pt>
    <dgm:pt modelId="{3DE2C640-BBAB-4654-8C48-56961255A2F7}" type="sibTrans" cxnId="{C672A588-5553-44A5-8CC5-5FA213CD888B}">
      <dgm:prSet/>
      <dgm:spPr/>
      <dgm:t>
        <a:bodyPr/>
        <a:lstStyle/>
        <a:p>
          <a:endParaRPr lang="ru-RU"/>
        </a:p>
      </dgm:t>
    </dgm:pt>
    <dgm:pt modelId="{064CDAFF-8C22-4AC1-AFBD-E60BC06E902A}" type="pres">
      <dgm:prSet presAssocID="{D6AE08A4-6041-4D5B-87E9-8EF697D2C401}" presName="linearFlow" presStyleCnt="0">
        <dgm:presLayoutVars>
          <dgm:dir/>
          <dgm:resizeHandles val="exact"/>
        </dgm:presLayoutVars>
      </dgm:prSet>
      <dgm:spPr/>
    </dgm:pt>
    <dgm:pt modelId="{CA0AEFCA-E98C-4E80-9609-6B7FBB85E218}" type="pres">
      <dgm:prSet presAssocID="{09E543D9-C026-488D-8A1C-22D326309769}" presName="composite" presStyleCnt="0"/>
      <dgm:spPr/>
    </dgm:pt>
    <dgm:pt modelId="{3E3E66E2-6268-4738-87B7-C9CACE1895AE}" type="pres">
      <dgm:prSet presAssocID="{09E543D9-C026-488D-8A1C-22D326309769}" presName="imgShp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5020DE2-1EAD-45FF-B4CA-288FEB69CBFF}" type="pres">
      <dgm:prSet presAssocID="{09E543D9-C026-488D-8A1C-22D326309769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6C9459-EFBB-403F-9711-0E3B216CD7A5}" type="pres">
      <dgm:prSet presAssocID="{3FAF8EBE-CA29-4DF0-BF17-57F9DDE218D2}" presName="spacing" presStyleCnt="0"/>
      <dgm:spPr/>
    </dgm:pt>
    <dgm:pt modelId="{39713631-9BF4-461D-9C4D-B896B2B385C1}" type="pres">
      <dgm:prSet presAssocID="{E78F561C-358C-435A-B2EC-1915E6B9F839}" presName="composite" presStyleCnt="0"/>
      <dgm:spPr/>
    </dgm:pt>
    <dgm:pt modelId="{F1265946-2112-486A-83C4-4858FEE03638}" type="pres">
      <dgm:prSet presAssocID="{E78F561C-358C-435A-B2EC-1915E6B9F839}" presName="imgShp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0DF8277D-25C7-498F-9A01-42FB1BCD5431}" type="pres">
      <dgm:prSet presAssocID="{E78F561C-358C-435A-B2EC-1915E6B9F839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DE7F79-33AB-4938-AF63-B2FF08EB73E7}" type="pres">
      <dgm:prSet presAssocID="{47127CBF-619E-4648-BFD0-D8F5CCB9A231}" presName="spacing" presStyleCnt="0"/>
      <dgm:spPr/>
    </dgm:pt>
    <dgm:pt modelId="{8C54080F-22E2-44DE-A0B4-F5B76ABB0086}" type="pres">
      <dgm:prSet presAssocID="{0A895651-4A08-496D-97E7-3BE5FF78974E}" presName="composite" presStyleCnt="0"/>
      <dgm:spPr/>
    </dgm:pt>
    <dgm:pt modelId="{94F7FBEF-11ED-486E-8126-90C5E35304DE}" type="pres">
      <dgm:prSet presAssocID="{0A895651-4A08-496D-97E7-3BE5FF78974E}" presName="imgShp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AC2C8A51-29D9-4403-9266-9E5670F0B704}" type="pres">
      <dgm:prSet presAssocID="{0A895651-4A08-496D-97E7-3BE5FF78974E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1FB8D8D-3CA8-42F3-BF56-4C967E6A982E}" type="presOf" srcId="{D6AE08A4-6041-4D5B-87E9-8EF697D2C401}" destId="{064CDAFF-8C22-4AC1-AFBD-E60BC06E902A}" srcOrd="0" destOrd="0" presId="urn:microsoft.com/office/officeart/2005/8/layout/vList3#2"/>
    <dgm:cxn modelId="{076C7EE5-7009-4F63-B1B2-1181F940B3A7}" srcId="{D6AE08A4-6041-4D5B-87E9-8EF697D2C401}" destId="{09E543D9-C026-488D-8A1C-22D326309769}" srcOrd="0" destOrd="0" parTransId="{379F7719-0829-4A7F-8E26-962D70A98607}" sibTransId="{3FAF8EBE-CA29-4DF0-BF17-57F9DDE218D2}"/>
    <dgm:cxn modelId="{8C6E458B-E7D4-4A5E-99CC-164147E3E508}" type="presOf" srcId="{E78F561C-358C-435A-B2EC-1915E6B9F839}" destId="{0DF8277D-25C7-498F-9A01-42FB1BCD5431}" srcOrd="0" destOrd="0" presId="urn:microsoft.com/office/officeart/2005/8/layout/vList3#2"/>
    <dgm:cxn modelId="{C672A588-5553-44A5-8CC5-5FA213CD888B}" srcId="{D6AE08A4-6041-4D5B-87E9-8EF697D2C401}" destId="{0A895651-4A08-496D-97E7-3BE5FF78974E}" srcOrd="2" destOrd="0" parTransId="{1D086ED9-544E-4975-A4A6-81A180B61F5E}" sibTransId="{3DE2C640-BBAB-4654-8C48-56961255A2F7}"/>
    <dgm:cxn modelId="{98F4A08F-CAE9-4940-8FD4-526FC2AAF97E}" type="presOf" srcId="{0A895651-4A08-496D-97E7-3BE5FF78974E}" destId="{AC2C8A51-29D9-4403-9266-9E5670F0B704}" srcOrd="0" destOrd="0" presId="urn:microsoft.com/office/officeart/2005/8/layout/vList3#2"/>
    <dgm:cxn modelId="{2D30C20F-FBAB-4A19-916A-D9FDAFFE05E3}" type="presOf" srcId="{09E543D9-C026-488D-8A1C-22D326309769}" destId="{B5020DE2-1EAD-45FF-B4CA-288FEB69CBFF}" srcOrd="0" destOrd="0" presId="urn:microsoft.com/office/officeart/2005/8/layout/vList3#2"/>
    <dgm:cxn modelId="{D2004724-9EAC-477D-863C-217976DAB4EA}" srcId="{D6AE08A4-6041-4D5B-87E9-8EF697D2C401}" destId="{E78F561C-358C-435A-B2EC-1915E6B9F839}" srcOrd="1" destOrd="0" parTransId="{152643A5-4B92-4529-BAF6-5F3944A1821D}" sibTransId="{47127CBF-619E-4648-BFD0-D8F5CCB9A231}"/>
    <dgm:cxn modelId="{A7FB66E0-84C4-4454-A2AE-1FB4332EA1D6}" type="presParOf" srcId="{064CDAFF-8C22-4AC1-AFBD-E60BC06E902A}" destId="{CA0AEFCA-E98C-4E80-9609-6B7FBB85E218}" srcOrd="0" destOrd="0" presId="urn:microsoft.com/office/officeart/2005/8/layout/vList3#2"/>
    <dgm:cxn modelId="{1621A87E-D603-4369-85D2-CA75C8383A25}" type="presParOf" srcId="{CA0AEFCA-E98C-4E80-9609-6B7FBB85E218}" destId="{3E3E66E2-6268-4738-87B7-C9CACE1895AE}" srcOrd="0" destOrd="0" presId="urn:microsoft.com/office/officeart/2005/8/layout/vList3#2"/>
    <dgm:cxn modelId="{60228674-9DD2-407B-8858-ABFF1656BD8D}" type="presParOf" srcId="{CA0AEFCA-E98C-4E80-9609-6B7FBB85E218}" destId="{B5020DE2-1EAD-45FF-B4CA-288FEB69CBFF}" srcOrd="1" destOrd="0" presId="urn:microsoft.com/office/officeart/2005/8/layout/vList3#2"/>
    <dgm:cxn modelId="{04DBC9E8-2880-491C-A2E9-BEA388BD5225}" type="presParOf" srcId="{064CDAFF-8C22-4AC1-AFBD-E60BC06E902A}" destId="{496C9459-EFBB-403F-9711-0E3B216CD7A5}" srcOrd="1" destOrd="0" presId="urn:microsoft.com/office/officeart/2005/8/layout/vList3#2"/>
    <dgm:cxn modelId="{5B330A84-9A81-42B6-9CB4-B7FB83206961}" type="presParOf" srcId="{064CDAFF-8C22-4AC1-AFBD-E60BC06E902A}" destId="{39713631-9BF4-461D-9C4D-B896B2B385C1}" srcOrd="2" destOrd="0" presId="urn:microsoft.com/office/officeart/2005/8/layout/vList3#2"/>
    <dgm:cxn modelId="{C71C7B18-3FF1-4EBF-8404-700B3B622838}" type="presParOf" srcId="{39713631-9BF4-461D-9C4D-B896B2B385C1}" destId="{F1265946-2112-486A-83C4-4858FEE03638}" srcOrd="0" destOrd="0" presId="urn:microsoft.com/office/officeart/2005/8/layout/vList3#2"/>
    <dgm:cxn modelId="{CB879C15-C621-427C-A9E2-E7E265588A62}" type="presParOf" srcId="{39713631-9BF4-461D-9C4D-B896B2B385C1}" destId="{0DF8277D-25C7-498F-9A01-42FB1BCD5431}" srcOrd="1" destOrd="0" presId="urn:microsoft.com/office/officeart/2005/8/layout/vList3#2"/>
    <dgm:cxn modelId="{6A6C0DFD-0750-464F-804D-96C007E6F8B4}" type="presParOf" srcId="{064CDAFF-8C22-4AC1-AFBD-E60BC06E902A}" destId="{01DE7F79-33AB-4938-AF63-B2FF08EB73E7}" srcOrd="3" destOrd="0" presId="urn:microsoft.com/office/officeart/2005/8/layout/vList3#2"/>
    <dgm:cxn modelId="{4A12F6FE-B5B1-493B-AEFF-49383E7769BE}" type="presParOf" srcId="{064CDAFF-8C22-4AC1-AFBD-E60BC06E902A}" destId="{8C54080F-22E2-44DE-A0B4-F5B76ABB0086}" srcOrd="4" destOrd="0" presId="urn:microsoft.com/office/officeart/2005/8/layout/vList3#2"/>
    <dgm:cxn modelId="{2A916E5A-DF49-46FD-9700-5FC42EC90AF4}" type="presParOf" srcId="{8C54080F-22E2-44DE-A0B4-F5B76ABB0086}" destId="{94F7FBEF-11ED-486E-8126-90C5E35304DE}" srcOrd="0" destOrd="0" presId="urn:microsoft.com/office/officeart/2005/8/layout/vList3#2"/>
    <dgm:cxn modelId="{30EB8487-33C5-40EC-B59C-20A8D11D0054}" type="presParOf" srcId="{8C54080F-22E2-44DE-A0B4-F5B76ABB0086}" destId="{AC2C8A51-29D9-4403-9266-9E5670F0B704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020DE2-1EAD-45FF-B4CA-288FEB69CBFF}">
      <dsp:nvSpPr>
        <dsp:cNvPr id="0" name=""/>
        <dsp:cNvSpPr/>
      </dsp:nvSpPr>
      <dsp:spPr>
        <a:xfrm rot="10800000">
          <a:off x="1831497" y="532"/>
          <a:ext cx="5602582" cy="168128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1400" tIns="182880" rIns="341376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Игровые</a:t>
          </a:r>
          <a:endParaRPr lang="ru-RU" sz="4800" kern="1200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2251818" y="532"/>
        <a:ext cx="5182261" cy="1681284"/>
      </dsp:txXfrm>
    </dsp:sp>
    <dsp:sp modelId="{3E3E66E2-6268-4738-87B7-C9CACE1895AE}">
      <dsp:nvSpPr>
        <dsp:cNvPr id="0" name=""/>
        <dsp:cNvSpPr/>
      </dsp:nvSpPr>
      <dsp:spPr>
        <a:xfrm>
          <a:off x="990855" y="532"/>
          <a:ext cx="1681284" cy="168128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F8277D-25C7-498F-9A01-42FB1BCD5431}">
      <dsp:nvSpPr>
        <dsp:cNvPr id="0" name=""/>
        <dsp:cNvSpPr/>
      </dsp:nvSpPr>
      <dsp:spPr>
        <a:xfrm rot="10800000">
          <a:off x="1831497" y="2183693"/>
          <a:ext cx="5602582" cy="168128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1400" tIns="182880" rIns="341376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kern="1200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Обережные</a:t>
          </a:r>
          <a:endParaRPr lang="ru-RU" sz="4800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2251818" y="2183693"/>
        <a:ext cx="5182261" cy="1681284"/>
      </dsp:txXfrm>
    </dsp:sp>
    <dsp:sp modelId="{F1265946-2112-486A-83C4-4858FEE03638}">
      <dsp:nvSpPr>
        <dsp:cNvPr id="0" name=""/>
        <dsp:cNvSpPr/>
      </dsp:nvSpPr>
      <dsp:spPr>
        <a:xfrm>
          <a:off x="990855" y="2183693"/>
          <a:ext cx="1681284" cy="1681284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2C8A51-29D9-4403-9266-9E5670F0B704}">
      <dsp:nvSpPr>
        <dsp:cNvPr id="0" name=""/>
        <dsp:cNvSpPr/>
      </dsp:nvSpPr>
      <dsp:spPr>
        <a:xfrm rot="10800000">
          <a:off x="1831497" y="4366854"/>
          <a:ext cx="5602582" cy="168128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1400" tIns="182880" rIns="341376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kern="12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Обрядовые</a:t>
          </a:r>
          <a:endParaRPr lang="ru-RU" sz="4800" kern="1200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2251818" y="4366854"/>
        <a:ext cx="5182261" cy="1681284"/>
      </dsp:txXfrm>
    </dsp:sp>
    <dsp:sp modelId="{94F7FBEF-11ED-486E-8126-90C5E35304DE}">
      <dsp:nvSpPr>
        <dsp:cNvPr id="0" name=""/>
        <dsp:cNvSpPr/>
      </dsp:nvSpPr>
      <dsp:spPr>
        <a:xfrm>
          <a:off x="990855" y="4366854"/>
          <a:ext cx="1681284" cy="1681284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da30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9498" y="1533880"/>
            <a:ext cx="8000934" cy="516860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44352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Тряпичная</a:t>
            </a:r>
            <a:r>
              <a:rPr lang="ru-RU" sz="4800" dirty="0" smtClean="0"/>
              <a:t> </a:t>
            </a:r>
            <a:r>
              <a:rPr lang="ru-RU" sz="4800" dirty="0" smtClean="0">
                <a:solidFill>
                  <a:srgbClr val="C00000"/>
                </a:solidFill>
              </a:rPr>
              <a:t>народная кукла</a:t>
            </a:r>
            <a:endParaRPr lang="ru-RU" sz="4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-N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052736"/>
            <a:ext cx="6552728" cy="561662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72344"/>
          </a:xfrm>
        </p:spPr>
        <p:txBody>
          <a:bodyPr/>
          <a:lstStyle/>
          <a:p>
            <a:r>
              <a:rPr lang="ru-RU" sz="4400" dirty="0" smtClean="0">
                <a:solidFill>
                  <a:srgbClr val="FF0000"/>
                </a:solidFill>
              </a:rPr>
              <a:t>       «День и ночь». </a:t>
            </a:r>
            <a:r>
              <a:rPr lang="ru-RU" sz="3600" dirty="0" smtClean="0">
                <a:solidFill>
                  <a:srgbClr val="00B050"/>
                </a:solidFill>
              </a:rPr>
              <a:t>Кукла- </a:t>
            </a:r>
            <a:r>
              <a:rPr lang="ru-RU" sz="3600" dirty="0" smtClean="0">
                <a:solidFill>
                  <a:srgbClr val="00B050"/>
                </a:solidFill>
              </a:rPr>
              <a:t>оберег.</a:t>
            </a:r>
            <a:endParaRPr lang="ru-RU" sz="36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_757de_e79371e_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980728"/>
            <a:ext cx="7344816" cy="561662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/>
          <a:lstStyle/>
          <a:p>
            <a:r>
              <a:rPr lang="ru-RU" sz="4400" dirty="0" smtClean="0">
                <a:solidFill>
                  <a:srgbClr val="FF0000"/>
                </a:solidFill>
              </a:rPr>
              <a:t>      «Колокольчик». </a:t>
            </a:r>
            <a:r>
              <a:rPr lang="ru-RU" sz="3600" dirty="0" smtClean="0">
                <a:solidFill>
                  <a:srgbClr val="00B050"/>
                </a:solidFill>
              </a:rPr>
              <a:t>Кукла- </a:t>
            </a:r>
            <a:r>
              <a:rPr lang="ru-RU" sz="3600" dirty="0" smtClean="0">
                <a:solidFill>
                  <a:srgbClr val="00B050"/>
                </a:solidFill>
              </a:rPr>
              <a:t>оберег.</a:t>
            </a:r>
            <a:endParaRPr lang="ru-RU" sz="36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353587203_0_5d92a_190525b4_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980728"/>
            <a:ext cx="7704856" cy="561662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/>
          <a:lstStyle/>
          <a:p>
            <a:r>
              <a:rPr lang="ru-RU" sz="4400" dirty="0" smtClean="0">
                <a:solidFill>
                  <a:srgbClr val="FF0000"/>
                </a:solidFill>
              </a:rPr>
              <a:t>       «Девка- Баба». </a:t>
            </a:r>
            <a:r>
              <a:rPr lang="ru-RU" sz="3600" dirty="0" smtClean="0">
                <a:solidFill>
                  <a:srgbClr val="00B050"/>
                </a:solidFill>
              </a:rPr>
              <a:t>Кукла- </a:t>
            </a:r>
            <a:r>
              <a:rPr lang="ru-RU" sz="3600" dirty="0" smtClean="0">
                <a:solidFill>
                  <a:srgbClr val="00B050"/>
                </a:solidFill>
              </a:rPr>
              <a:t>оберег.</a:t>
            </a:r>
            <a:endParaRPr lang="ru-RU" sz="36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odoroghnica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124744"/>
            <a:ext cx="7128792" cy="547260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/>
          <a:lstStyle/>
          <a:p>
            <a:r>
              <a:rPr lang="ru-RU" sz="4400" dirty="0" smtClean="0">
                <a:solidFill>
                  <a:srgbClr val="FF0000"/>
                </a:solidFill>
              </a:rPr>
              <a:t>     «Подорожница». </a:t>
            </a:r>
            <a:r>
              <a:rPr lang="ru-RU" sz="3600" dirty="0" smtClean="0">
                <a:solidFill>
                  <a:srgbClr val="00B050"/>
                </a:solidFill>
              </a:rPr>
              <a:t>Кукла- </a:t>
            </a:r>
            <a:r>
              <a:rPr lang="ru-RU" sz="3600" dirty="0" smtClean="0">
                <a:solidFill>
                  <a:srgbClr val="00B050"/>
                </a:solidFill>
              </a:rPr>
              <a:t>оберег.</a:t>
            </a:r>
            <a:endParaRPr lang="ru-RU" sz="36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900" dirty="0" smtClean="0">
                <a:solidFill>
                  <a:srgbClr val="FF0000"/>
                </a:solidFill>
              </a:rPr>
              <a:t>              «Неразлучники</a:t>
            </a:r>
            <a:r>
              <a:rPr lang="ru-RU" sz="4900" dirty="0" smtClean="0">
                <a:solidFill>
                  <a:srgbClr val="FF0000"/>
                </a:solidFill>
              </a:rPr>
              <a:t>»        		</a:t>
            </a:r>
            <a:r>
              <a:rPr lang="ru-RU" sz="4000" dirty="0" smtClean="0">
                <a:solidFill>
                  <a:srgbClr val="00B050"/>
                </a:solidFill>
              </a:rPr>
              <a:t>Обрядово- обережная </a:t>
            </a:r>
            <a:r>
              <a:rPr lang="ru-RU" sz="4000" dirty="0" smtClean="0">
                <a:solidFill>
                  <a:srgbClr val="00B050"/>
                </a:solidFill>
              </a:rPr>
              <a:t>кукла.</a:t>
            </a:r>
            <a:endParaRPr lang="ru-RU" sz="4000" dirty="0">
              <a:solidFill>
                <a:srgbClr val="00B050"/>
              </a:solidFill>
            </a:endParaRPr>
          </a:p>
        </p:txBody>
      </p:sp>
      <p:pic>
        <p:nvPicPr>
          <p:cNvPr id="6" name="Содержимое 5" descr="kukla-obereg-nerazluchnik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1340768"/>
            <a:ext cx="5472607" cy="52565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79296" cy="126037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dirty="0" smtClean="0">
                <a:solidFill>
                  <a:srgbClr val="FF0000"/>
                </a:solidFill>
              </a:rPr>
              <a:t>      </a:t>
            </a:r>
            <a:r>
              <a:rPr lang="ru-RU" sz="4400" dirty="0" smtClean="0">
                <a:solidFill>
                  <a:srgbClr val="FF0000"/>
                </a:solidFill>
              </a:rPr>
              <a:t>«Спиридон- Солнцеворот».                </a:t>
            </a:r>
            <a:r>
              <a:rPr lang="ru-RU" sz="4000" dirty="0" smtClean="0">
                <a:solidFill>
                  <a:srgbClr val="00B050"/>
                </a:solidFill>
              </a:rPr>
              <a:t>Обрядовая кукла.   </a:t>
            </a:r>
            <a:endParaRPr lang="ru-RU" sz="4000" dirty="0">
              <a:solidFill>
                <a:srgbClr val="00B050"/>
              </a:solidFill>
            </a:endParaRPr>
          </a:p>
        </p:txBody>
      </p:sp>
      <p:pic>
        <p:nvPicPr>
          <p:cNvPr id="4" name="Содержимое 3" descr="Спиридон-Солнцеворот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268760"/>
            <a:ext cx="5688632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354194750_0_6447e_443de84f_x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980728"/>
            <a:ext cx="5472608" cy="554461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/>
          <a:lstStyle/>
          <a:p>
            <a:r>
              <a:rPr lang="ru-RU" sz="4400" dirty="0" smtClean="0">
                <a:solidFill>
                  <a:srgbClr val="FF0000"/>
                </a:solidFill>
              </a:rPr>
              <a:t>         «Коза». </a:t>
            </a:r>
            <a:r>
              <a:rPr lang="ru-RU" sz="3600" dirty="0" smtClean="0">
                <a:solidFill>
                  <a:srgbClr val="00B050"/>
                </a:solidFill>
              </a:rPr>
              <a:t>Обрядовая кукла.</a:t>
            </a:r>
            <a:endParaRPr lang="ru-RU" sz="36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004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980728"/>
            <a:ext cx="6840760" cy="554461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/>
          <a:lstStyle/>
          <a:p>
            <a:r>
              <a:rPr lang="ru-RU" sz="4400" dirty="0" smtClean="0">
                <a:solidFill>
                  <a:srgbClr val="FF0000"/>
                </a:solidFill>
              </a:rPr>
              <a:t>      «Веснянка». </a:t>
            </a:r>
            <a:r>
              <a:rPr lang="ru-RU" sz="3600" dirty="0" smtClean="0">
                <a:solidFill>
                  <a:srgbClr val="00B050"/>
                </a:solidFill>
              </a:rPr>
              <a:t>Обрядовая кукла.</a:t>
            </a:r>
            <a:endParaRPr lang="ru-RU" sz="36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443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dirty="0" smtClean="0">
                <a:solidFill>
                  <a:srgbClr val="FF0000"/>
                </a:solidFill>
              </a:rPr>
              <a:t>«Симеон- Столпник».</a:t>
            </a:r>
            <a:br>
              <a:rPr lang="ru-RU" sz="49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00B050"/>
                </a:solidFill>
              </a:rPr>
              <a:t>Обрядовая кукла</a:t>
            </a:r>
            <a:endParaRPr lang="ru-RU" sz="4000" dirty="0">
              <a:solidFill>
                <a:srgbClr val="00B050"/>
              </a:solidFill>
            </a:endParaRPr>
          </a:p>
        </p:txBody>
      </p:sp>
      <p:pic>
        <p:nvPicPr>
          <p:cNvPr id="4" name="Содержимое 3" descr="Симеон-Столпник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196752"/>
            <a:ext cx="5400600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/>
          <a:lstStyle/>
          <a:p>
            <a:r>
              <a:rPr lang="ru-RU" sz="4400" dirty="0" smtClean="0">
                <a:solidFill>
                  <a:srgbClr val="FF0000"/>
                </a:solidFill>
              </a:rPr>
              <a:t>       «Московка». </a:t>
            </a:r>
            <a:r>
              <a:rPr lang="ru-RU" sz="3600" dirty="0" smtClean="0">
                <a:solidFill>
                  <a:srgbClr val="00B050"/>
                </a:solidFill>
              </a:rPr>
              <a:t>Кукла оберег.</a:t>
            </a:r>
            <a:endParaRPr lang="ru-RU" sz="3600" dirty="0">
              <a:solidFill>
                <a:srgbClr val="00B050"/>
              </a:solidFill>
            </a:endParaRPr>
          </a:p>
        </p:txBody>
      </p:sp>
      <p:pic>
        <p:nvPicPr>
          <p:cNvPr id="4" name="Содержимое 3" descr="Кукла московка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908720"/>
            <a:ext cx="5976664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395536" y="476672"/>
          <a:ext cx="8424936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0706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980728"/>
            <a:ext cx="6984776" cy="568863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/>
          <a:lstStyle/>
          <a:p>
            <a:r>
              <a:rPr lang="ru-RU" sz="4400" dirty="0" smtClean="0">
                <a:solidFill>
                  <a:srgbClr val="FF0000"/>
                </a:solidFill>
              </a:rPr>
              <a:t>    «Баба-птица». </a:t>
            </a:r>
            <a:r>
              <a:rPr lang="ru-RU" sz="3600" dirty="0" smtClean="0">
                <a:solidFill>
                  <a:srgbClr val="00B050"/>
                </a:solidFill>
              </a:rPr>
              <a:t>Обрядовая кукла.</a:t>
            </a:r>
            <a:endParaRPr lang="ru-RU" sz="36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etlushka_krupenichka_ru_thumb_medium_3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908720"/>
            <a:ext cx="6048672" cy="568863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/>
          <a:lstStyle/>
          <a:p>
            <a:r>
              <a:rPr lang="ru-RU" sz="4400" dirty="0" smtClean="0">
                <a:solidFill>
                  <a:srgbClr val="FF0000"/>
                </a:solidFill>
              </a:rPr>
              <a:t>    «Метлушка». </a:t>
            </a:r>
            <a:r>
              <a:rPr lang="ru-RU" sz="3600" dirty="0" smtClean="0">
                <a:solidFill>
                  <a:srgbClr val="00B050"/>
                </a:solidFill>
              </a:rPr>
              <a:t>Обрядовая кукла.</a:t>
            </a:r>
            <a:endParaRPr lang="ru-RU" sz="36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72344"/>
          </a:xfrm>
        </p:spPr>
        <p:txBody>
          <a:bodyPr/>
          <a:lstStyle/>
          <a:p>
            <a:r>
              <a:rPr lang="ru-RU" sz="4400" dirty="0" smtClean="0">
                <a:solidFill>
                  <a:srgbClr val="FF0000"/>
                </a:solidFill>
              </a:rPr>
              <a:t>    «Масленица». </a:t>
            </a:r>
            <a:r>
              <a:rPr lang="ru-RU" sz="3600" dirty="0" smtClean="0">
                <a:solidFill>
                  <a:srgbClr val="00B050"/>
                </a:solidFill>
              </a:rPr>
              <a:t>Обрядовая кукла.</a:t>
            </a:r>
            <a:endParaRPr lang="ru-RU" sz="3600" dirty="0">
              <a:solidFill>
                <a:srgbClr val="00B050"/>
              </a:solidFill>
            </a:endParaRPr>
          </a:p>
        </p:txBody>
      </p:sp>
      <p:pic>
        <p:nvPicPr>
          <p:cNvPr id="8" name="Содержимое 7" descr="95828242_bereginya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1052736"/>
            <a:ext cx="5904656" cy="55446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/>
          <a:lstStyle/>
          <a:p>
            <a:r>
              <a:rPr lang="ru-RU" dirty="0" smtClean="0"/>
              <a:t>              </a:t>
            </a:r>
            <a:r>
              <a:rPr lang="ru-RU" sz="4400" dirty="0" smtClean="0">
                <a:solidFill>
                  <a:srgbClr val="FF0000"/>
                </a:solidFill>
              </a:rPr>
              <a:t>Кукла «На Счастье»</a:t>
            </a:r>
            <a:endParaRPr lang="ru-RU" sz="44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На Счастье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908720"/>
            <a:ext cx="6480720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0704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836712"/>
            <a:ext cx="8352928" cy="576064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4312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Мастер-класс  для  воспитателей  </a:t>
            </a:r>
            <a:r>
              <a:rPr lang="ru-RU" sz="3200" dirty="0">
                <a:solidFill>
                  <a:srgbClr val="FF0000"/>
                </a:solidFill>
              </a:rPr>
              <a:t>.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0704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764704"/>
            <a:ext cx="8424936" cy="583264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1230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Творческий процесс.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1230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                Результат работы.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" name="Содержимое 5" descr="DSC0705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836712"/>
            <a:ext cx="8352928" cy="56166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19256" cy="648072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7030A0"/>
                </a:solidFill>
              </a:rPr>
              <a:t>Мастер-класс для родителей и </a:t>
            </a:r>
            <a:r>
              <a:rPr lang="ru-RU" sz="3200" dirty="0" smtClean="0">
                <a:solidFill>
                  <a:srgbClr val="7030A0"/>
                </a:solidFill>
              </a:rPr>
              <a:t>детей</a:t>
            </a:r>
            <a:endParaRPr lang="ru-RU" sz="3200" dirty="0">
              <a:solidFill>
                <a:srgbClr val="7030A0"/>
              </a:solidFill>
            </a:endParaRPr>
          </a:p>
        </p:txBody>
      </p:sp>
      <p:pic>
        <p:nvPicPr>
          <p:cNvPr id="12" name="Содержимое 11" descr="DSC0706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908720"/>
            <a:ext cx="8064896" cy="56886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43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rgbClr val="C00000"/>
                </a:solidFill>
              </a:rPr>
              <a:t>Все довольны!</a:t>
            </a:r>
            <a:endParaRPr lang="ru-RU" sz="4400" dirty="0">
              <a:solidFill>
                <a:srgbClr val="C00000"/>
              </a:solidFill>
            </a:endParaRPr>
          </a:p>
        </p:txBody>
      </p:sp>
      <p:pic>
        <p:nvPicPr>
          <p:cNvPr id="6" name="Содержимое 5" descr="DSC0706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836712"/>
            <a:ext cx="7992888" cy="56886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431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Мастер-класс  для родителей </a:t>
            </a:r>
            <a:r>
              <a:rPr lang="ru-RU" dirty="0" smtClean="0">
                <a:solidFill>
                  <a:srgbClr val="C00000"/>
                </a:solidFill>
              </a:rPr>
              <a:t>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6" name="Содержимое 5" descr="DSC0709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836712"/>
            <a:ext cx="8136904" cy="599558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34aa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556792"/>
            <a:ext cx="6404768" cy="480357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«Пеленашка» </a:t>
            </a:r>
            <a:r>
              <a:rPr lang="ru-RU" dirty="0" smtClean="0"/>
              <a:t>.</a:t>
            </a:r>
            <a:r>
              <a:rPr lang="ru-RU" sz="3600" dirty="0" smtClean="0">
                <a:solidFill>
                  <a:srgbClr val="00B050"/>
                </a:solidFill>
              </a:rPr>
              <a:t>Игровая кукла </a:t>
            </a:r>
            <a:endParaRPr lang="ru-RU" sz="36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0714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764704"/>
            <a:ext cx="8208912" cy="576064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1230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           Мы очень старались…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DSC0716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268760"/>
            <a:ext cx="7848872" cy="511256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И у нас получилась кукла «Колокольчик»!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0716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836712"/>
            <a:ext cx="8352928" cy="568863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431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               Мы рисуем кукол!</a:t>
            </a:r>
            <a:endParaRPr lang="ru-RU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DSC0716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836712"/>
            <a:ext cx="8208912" cy="568863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5632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           И танцуем с птицами.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Содержимое 14" descr="DSC071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764704"/>
            <a:ext cx="8136904" cy="583264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431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              Расскажу вам сказку…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Содержимое 14" descr="092bde683e0deb1d0a1fdec8f26ce13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476672"/>
            <a:ext cx="7920880" cy="619268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52264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Ангел летит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980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884372-5e77e71b14f95a5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908720"/>
            <a:ext cx="8136904" cy="576064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/>
          <a:lstStyle/>
          <a:p>
            <a:r>
              <a:rPr lang="ru-RU" sz="4400" dirty="0" smtClean="0">
                <a:solidFill>
                  <a:srgbClr val="FF0000"/>
                </a:solidFill>
              </a:rPr>
              <a:t>     «Стригушка».  </a:t>
            </a:r>
            <a:r>
              <a:rPr lang="ru-RU" sz="3600" dirty="0" smtClean="0">
                <a:solidFill>
                  <a:srgbClr val="00B050"/>
                </a:solidFill>
              </a:rPr>
              <a:t>Игровая кукла</a:t>
            </a:r>
            <a:endParaRPr lang="ru-RU" sz="36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8373825_13577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052736"/>
            <a:ext cx="6120680" cy="568863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   «Крупеничка». </a:t>
            </a:r>
            <a:r>
              <a:rPr lang="ru-RU" sz="3600" dirty="0" smtClean="0">
                <a:solidFill>
                  <a:srgbClr val="00B050"/>
                </a:solidFill>
              </a:rPr>
              <a:t>Игровая кукла.</a:t>
            </a:r>
            <a:endParaRPr lang="ru-RU" sz="4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02343406_807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052736"/>
            <a:ext cx="7128792" cy="547260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          «Кубышка- травница»</a:t>
            </a:r>
            <a:endParaRPr lang="ru-RU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kapustk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268760"/>
            <a:ext cx="6624736" cy="532859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72344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    «Капустка».  </a:t>
            </a:r>
            <a:r>
              <a:rPr lang="ru-RU" sz="3600" dirty="0" smtClean="0">
                <a:solidFill>
                  <a:srgbClr val="00B050"/>
                </a:solidFill>
              </a:rPr>
              <a:t>Обережная кукла.</a:t>
            </a:r>
            <a:endParaRPr lang="ru-RU" sz="36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0707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908720"/>
            <a:ext cx="7416824" cy="568863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56320"/>
          </a:xfrm>
        </p:spPr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       «Бессоница».  </a:t>
            </a:r>
            <a:r>
              <a:rPr lang="ru-RU" sz="3600" dirty="0" smtClean="0">
                <a:solidFill>
                  <a:srgbClr val="00B050"/>
                </a:solidFill>
              </a:rPr>
              <a:t>Кукла- </a:t>
            </a:r>
            <a:r>
              <a:rPr lang="ru-RU" sz="3600" dirty="0" smtClean="0">
                <a:solidFill>
                  <a:srgbClr val="00B050"/>
                </a:solidFill>
              </a:rPr>
              <a:t>оберег .</a:t>
            </a:r>
            <a:endParaRPr lang="ru-RU" sz="36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56320"/>
          </a:xfrm>
        </p:spPr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    «Десятиручка». </a:t>
            </a:r>
            <a:r>
              <a:rPr lang="ru-RU" sz="3600" dirty="0" smtClean="0">
                <a:solidFill>
                  <a:srgbClr val="00B050"/>
                </a:solidFill>
              </a:rPr>
              <a:t>Кукла </a:t>
            </a:r>
            <a:r>
              <a:rPr lang="ru-RU" sz="3600" dirty="0" smtClean="0">
                <a:solidFill>
                  <a:srgbClr val="00B050"/>
                </a:solidFill>
              </a:rPr>
              <a:t>-оберег</a:t>
            </a:r>
            <a:r>
              <a:rPr lang="ru-RU" sz="3600" dirty="0" smtClean="0">
                <a:solidFill>
                  <a:srgbClr val="00B050"/>
                </a:solidFill>
              </a:rPr>
              <a:t>. </a:t>
            </a:r>
            <a:endParaRPr lang="ru-RU" sz="3600" dirty="0">
              <a:solidFill>
                <a:srgbClr val="00B050"/>
              </a:solidFill>
            </a:endParaRPr>
          </a:p>
        </p:txBody>
      </p:sp>
      <p:pic>
        <p:nvPicPr>
          <p:cNvPr id="6" name="Содержимое 5" descr="a802151484-kukly-igrushki-narodnaya-kukla-desyatiruchka-n466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980728"/>
            <a:ext cx="6912768" cy="5544616"/>
          </a:xfrm>
        </p:spPr>
      </p:pic>
      <p:pic>
        <p:nvPicPr>
          <p:cNvPr id="4" name="Содержимое 5" descr="a802151484-kukly-igrushki-narodnaya-kukla-desyatiruchka-n466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0024" y="1133128"/>
            <a:ext cx="6912768" cy="55446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330</TotalTime>
  <Words>203</Words>
  <Application>Microsoft Office PowerPoint</Application>
  <PresentationFormat>Экран (4:3)</PresentationFormat>
  <Paragraphs>37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Бумажная</vt:lpstr>
      <vt:lpstr>   Тряпичная народная кукла</vt:lpstr>
      <vt:lpstr>Презентация PowerPoint</vt:lpstr>
      <vt:lpstr>     «Пеленашка» .Игровая кукла </vt:lpstr>
      <vt:lpstr>     «Стригушка».  Игровая кукла</vt:lpstr>
      <vt:lpstr>   «Крупеничка». Игровая кукла.</vt:lpstr>
      <vt:lpstr>          «Кубышка- травница»</vt:lpstr>
      <vt:lpstr>    «Капустка».  Обережная кукла.</vt:lpstr>
      <vt:lpstr>       «Бессоница».  Кукла- оберег .</vt:lpstr>
      <vt:lpstr>    «Десятиручка». Кукла -оберег. </vt:lpstr>
      <vt:lpstr>       «День и ночь». Кукла- оберег.</vt:lpstr>
      <vt:lpstr>      «Колокольчик». Кукла- оберег.</vt:lpstr>
      <vt:lpstr>       «Девка- Баба». Кукла- оберег.</vt:lpstr>
      <vt:lpstr>     «Подорожница». Кукла- оберег.</vt:lpstr>
      <vt:lpstr>              «Неразлучники»          Обрядово- обережная кукла.</vt:lpstr>
      <vt:lpstr>      «Спиридон- Солнцеворот».                Обрядовая кукла.   </vt:lpstr>
      <vt:lpstr>         «Коза». Обрядовая кукла.</vt:lpstr>
      <vt:lpstr>      «Веснянка». Обрядовая кукла.</vt:lpstr>
      <vt:lpstr>«Симеон- Столпник». Обрядовая кукла</vt:lpstr>
      <vt:lpstr>       «Московка». Кукла оберег.</vt:lpstr>
      <vt:lpstr>    «Баба-птица». Обрядовая кукла.</vt:lpstr>
      <vt:lpstr>    «Метлушка». Обрядовая кукла.</vt:lpstr>
      <vt:lpstr>    «Масленица». Обрядовая кукла.</vt:lpstr>
      <vt:lpstr>              Кукла «На Счастье»</vt:lpstr>
      <vt:lpstr>Мастер-класс  для  воспитателей  .</vt:lpstr>
      <vt:lpstr>Творческий процесс.</vt:lpstr>
      <vt:lpstr>                Результат работы.</vt:lpstr>
      <vt:lpstr>Мастер-класс для родителей и детей</vt:lpstr>
      <vt:lpstr>Все довольны!</vt:lpstr>
      <vt:lpstr>Мастер-класс  для родителей .</vt:lpstr>
      <vt:lpstr>           Мы очень старались…</vt:lpstr>
      <vt:lpstr>И у нас получилась кукла «Колокольчик»!</vt:lpstr>
      <vt:lpstr>               Мы рисуем кукол!</vt:lpstr>
      <vt:lpstr>           И танцуем с птицами.</vt:lpstr>
      <vt:lpstr>              Расскажу вам сказку…</vt:lpstr>
      <vt:lpstr>Ангел летит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Тряпичные куклы</dc:title>
  <dc:creator>Аня</dc:creator>
  <cp:lastModifiedBy>Владелец</cp:lastModifiedBy>
  <cp:revision>36</cp:revision>
  <dcterms:created xsi:type="dcterms:W3CDTF">2014-12-02T17:50:05Z</dcterms:created>
  <dcterms:modified xsi:type="dcterms:W3CDTF">2015-01-26T12:10:44Z</dcterms:modified>
</cp:coreProperties>
</file>