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0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8064896" cy="701824"/>
          </a:xfrm>
        </p:spPr>
        <p:txBody>
          <a:bodyPr>
            <a:normAutofit/>
          </a:bodyPr>
          <a:lstStyle/>
          <a:p>
            <a:pPr algn="r"/>
            <a:r>
              <a:rPr lang="ru-RU" sz="1200" dirty="0"/>
              <a:t>Воспитатель: Харламова Г.Е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6631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Муниципальное автономное дошкольное образовательное учреждение</a:t>
            </a:r>
            <a:b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центр развития ребенка - детский сад № 17</a:t>
            </a:r>
            <a:b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города Кропоткин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муниципального образования Кавказский район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микрорайон 1 дом 19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05835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dirty="0">
                <a:solidFill>
                  <a:srgbClr val="C00000"/>
                </a:solidFill>
              </a:rPr>
              <a:t>Проект</a:t>
            </a:r>
            <a:endParaRPr lang="ru-RU" sz="5400" b="1" dirty="0">
              <a:solidFill>
                <a:srgbClr val="C00000"/>
              </a:solidFill>
            </a:endParaRP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«День Победы»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проекты\9 мая\Screenshot_2019-05-10-12-05-32-80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2" b="3430"/>
          <a:stretch/>
        </p:blipFill>
        <p:spPr bwMode="auto">
          <a:xfrm>
            <a:off x="179512" y="260648"/>
            <a:ext cx="4423572" cy="43855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\Desktop\проекты\9 мая\IMG-20190506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435846" cy="45811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evrikak.ru/wp-content/uploads/2016/01/14-1-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1187624" y="4797152"/>
            <a:ext cx="1463040" cy="18046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evrikak.ru/wp-content/uploads/2016/01/14-1-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7680960" y="40154"/>
            <a:ext cx="1463040" cy="18046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66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проекты\9 мая\IMG-20190506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2684"/>
            <a:ext cx="8056008" cy="60420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Проблема: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Дети в дошкольном возрасте плохо ориентируются в истории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dirty="0">
                <a:solidFill>
                  <a:srgbClr val="C00000"/>
                </a:solidFill>
              </a:rPr>
              <a:t>нашей страны, у детей не сформированы такие понятия, как ветераны, оборона, захватчики, фашисты, фашистская Германия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Цель проекта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Осуществление представлений о том, как русские люди защищали нашу Родину в годы Великой Отечественной войны и как об этом помнят ныне живущие люди.</a:t>
            </a:r>
          </a:p>
        </p:txBody>
      </p:sp>
    </p:spTree>
    <p:extLst>
      <p:ext uri="{BB962C8B-B14F-4D97-AF65-F5344CB8AC3E}">
        <p14:creationId xmlns:p14="http://schemas.microsoft.com/office/powerpoint/2010/main" val="22258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Задачи проекта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- Обобщать </a:t>
            </a:r>
            <a:r>
              <a:rPr lang="ru-RU" sz="2000" dirty="0">
                <a:solidFill>
                  <a:srgbClr val="C00000"/>
                </a:solidFill>
              </a:rPr>
              <a:t>и расширять знания детей об истории Великой Отечественной войны.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- Обобщать </a:t>
            </a:r>
            <a:r>
              <a:rPr lang="ru-RU" sz="2000" dirty="0">
                <a:solidFill>
                  <a:srgbClr val="C00000"/>
                </a:solidFill>
              </a:rPr>
              <a:t>и расширять знания о  героях войны и о  подвигах юных  героев,  о боевой технике.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- Способствовать </a:t>
            </a:r>
            <a:r>
              <a:rPr lang="ru-RU" sz="2000" dirty="0">
                <a:solidFill>
                  <a:srgbClr val="C00000"/>
                </a:solidFill>
              </a:rPr>
              <a:t>формированию чувства гордости за свой народ, его боевые заслуги.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- Продолжать </a:t>
            </a:r>
            <a:r>
              <a:rPr lang="ru-RU" sz="2000" dirty="0">
                <a:solidFill>
                  <a:srgbClr val="C00000"/>
                </a:solidFill>
              </a:rPr>
              <a:t>развивать творческие способности в рамках реализации проекта.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- Продолжать </a:t>
            </a:r>
            <a:r>
              <a:rPr lang="ru-RU" sz="2000" dirty="0">
                <a:solidFill>
                  <a:srgbClr val="C00000"/>
                </a:solidFill>
              </a:rPr>
              <a:t>расширять сотрудничество с родителями воспитанников.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- Воспитывать </a:t>
            </a:r>
            <a:r>
              <a:rPr lang="ru-RU" sz="2000" dirty="0">
                <a:solidFill>
                  <a:srgbClr val="C00000"/>
                </a:solidFill>
              </a:rPr>
              <a:t>уважение к защитникам Отечества, памяти павших бойцов, ветеранам ВОВ.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- Сохранять </a:t>
            </a:r>
            <a:r>
              <a:rPr lang="ru-RU" sz="2000" dirty="0">
                <a:solidFill>
                  <a:srgbClr val="C00000"/>
                </a:solidFill>
              </a:rPr>
              <a:t>трепетное отношение к празднику Победы, уважение к заслугам и подвигам воинов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36423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6764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</a:rPr>
              <a:t>ЭТАПЫ РЕАЛИЗАЦИИ </a:t>
            </a:r>
            <a:r>
              <a:rPr lang="ru-RU" sz="1400" b="1" dirty="0" smtClean="0">
                <a:solidFill>
                  <a:srgbClr val="C00000"/>
                </a:solidFill>
              </a:rPr>
              <a:t>ПРОЕКТА</a:t>
            </a:r>
          </a:p>
          <a:p>
            <a:pPr lvl="0" algn="ctr"/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Реализация проекта осуществлялась поэтапно.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На первом этапе </a:t>
            </a:r>
            <a:r>
              <a:rPr lang="ru-RU" sz="1600" dirty="0">
                <a:solidFill>
                  <a:srgbClr val="C00000"/>
                </a:solidFill>
              </a:rPr>
              <a:t>(подготовительно-организационном)  мною был проведен анализ ситуации, определены основные цели и задачи проекта; была  составлена теоретическая концепция и план деятельности по проекту. Далее  я систематизировала и оформляла дидактический материал в соответствии с планом проекта, разработала конспекты, подобрала игры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На втором этапе </a:t>
            </a:r>
            <a:r>
              <a:rPr lang="ru-RU" sz="1600" dirty="0">
                <a:solidFill>
                  <a:srgbClr val="C00000"/>
                </a:solidFill>
              </a:rPr>
              <a:t>(основном) мною были использованы различные формы и методы по реализации проекта. С детьми: Чтение художественной литературы, Физкультурно -музыкальный досуг «А ну-ка мальчики», Беседа:</a:t>
            </a:r>
            <a:r>
              <a:rPr lang="ru-RU" sz="1600" b="1" dirty="0">
                <a:solidFill>
                  <a:srgbClr val="C00000"/>
                </a:solidFill>
              </a:rPr>
              <a:t> «</a:t>
            </a:r>
            <a:r>
              <a:rPr lang="ru-RU" sz="1600" dirty="0">
                <a:solidFill>
                  <a:srgbClr val="C00000"/>
                </a:solidFill>
              </a:rPr>
              <a:t>70 лет Победе</a:t>
            </a:r>
            <a:r>
              <a:rPr lang="ru-RU" sz="1600" b="1" dirty="0">
                <a:solidFill>
                  <a:srgbClr val="C00000"/>
                </a:solidFill>
              </a:rPr>
              <a:t>»</a:t>
            </a:r>
            <a:r>
              <a:rPr lang="ru-RU" sz="1600" dirty="0">
                <a:solidFill>
                  <a:srgbClr val="C00000"/>
                </a:solidFill>
              </a:rPr>
              <a:t>, Выставка совместных рисунков «Война глазами детей», Сюжетно ролевые игры «Воины-пограничники» «Моряки», Консультация для родителей «Расскажите детям о Великой Победе», высадка « Аллеи памяти</a:t>
            </a:r>
            <a:r>
              <a:rPr lang="ru-RU" sz="1600" dirty="0" smtClean="0">
                <a:solidFill>
                  <a:srgbClr val="C00000"/>
                </a:solidFill>
              </a:rPr>
              <a:t>».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На третьем этапе  </a:t>
            </a:r>
            <a:r>
              <a:rPr lang="ru-RU" sz="1600" dirty="0">
                <a:solidFill>
                  <a:srgbClr val="C00000"/>
                </a:solidFill>
              </a:rPr>
              <a:t>( Заключительном): Оформление альбома  «День  Победы»., презентация проекта «9 Мая – День Победы».</a:t>
            </a:r>
            <a:endParaRPr lang="ru-RU" sz="1600" i="1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 </a:t>
            </a:r>
            <a:endParaRPr lang="ru-RU" sz="1600" i="1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Организация деятельности детей, родителей и педагогов по реализации проекта «День победы» способствовало    представлению детьми о событиях, происходящих в годы Великой Отечественной войны.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Проявление уважительное отношения к ветеранам, участникам войны.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Формирование устойчивой нравственно- гражданской позиции.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Понимание  значение слов «ветеран», «солдатские треугольники», «фронтовая каша».</a:t>
            </a:r>
          </a:p>
          <a:p>
            <a:pPr lvl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87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роекты\9 мая\2019-01-29 09-53-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36829"/>
          <a:stretch/>
        </p:blipFill>
        <p:spPr bwMode="auto">
          <a:xfrm>
            <a:off x="322538" y="260648"/>
            <a:ext cx="3415888" cy="33409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проекты\9 мая\2019-01-29 09-55-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31050"/>
          <a:stretch/>
        </p:blipFill>
        <p:spPr bwMode="auto">
          <a:xfrm>
            <a:off x="4644008" y="0"/>
            <a:ext cx="3569593" cy="40416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проекты\9 мая\2019-01-29 10-22-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6466"/>
            <a:ext cx="3894903" cy="29871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evrikak.ru/wp-content/uploads/2016/01/14-1-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6750561" y="4437112"/>
            <a:ext cx="1463040" cy="180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evrikak.ru/wp-content/uploads/2016/01/14-1-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322538" y="4149080"/>
            <a:ext cx="1463040" cy="180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82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проекты\9 мая\IMG-20190221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5" y="188640"/>
            <a:ext cx="4315972" cy="24277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проекты\9 мая\IMG-20190221-WA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92" y="248128"/>
            <a:ext cx="4104456" cy="230875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проекты\9 мая\IMG-20190221-WA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28" y="2815669"/>
            <a:ext cx="4355976" cy="24502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\Desktop\проекты\9 мая\IMG-20190221-WA00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7" y="2807528"/>
            <a:ext cx="4131951" cy="23242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evrikak.ru/wp-content/uploads/2016/01/14-1-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3622943" y="5341283"/>
            <a:ext cx="1368152" cy="148133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82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проекты\9 мая\2019-01-29 10-24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845"/>
            <a:ext cx="3656577" cy="27809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проекты\9 мая\2019-01-29 10-21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7053"/>
            <a:ext cx="2472286" cy="43951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проекты\9 мая\2019-01-29 10-24-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572000" cy="2791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\Desktop\проекты\9 мая\2019-03-21 09-19-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/>
          <a:stretch/>
        </p:blipFill>
        <p:spPr bwMode="auto">
          <a:xfrm>
            <a:off x="3995936" y="371845"/>
            <a:ext cx="1961360" cy="28820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evrikak.ru/wp-content/uploads/2016/01/14-1-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6660799" y="4653136"/>
            <a:ext cx="1463040" cy="18046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22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проекты\9 мая\2019-02-19 11-25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779912" cy="21262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проекты\9 мая\IMG_20190219_111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4664"/>
            <a:ext cx="4744527" cy="26687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проекты\9 мая\IMG_20190219_113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372200" cy="35843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evrikak.ru/wp-content/uploads/2016/01/14-1-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7680960" y="4797152"/>
            <a:ext cx="1463040" cy="180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evrikak.ru/wp-content/uploads/2016/01/14-1-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-180528" y="2636912"/>
            <a:ext cx="1463040" cy="180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7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проекты\9 мая\IMG-20190506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1" y="260648"/>
            <a:ext cx="2571750" cy="3429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проекты\9 мая\IMG-20190506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885"/>
            <a:ext cx="4716016" cy="35370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проекты\9 мая\IMG-20190506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7045"/>
            <a:ext cx="3803915" cy="28529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проекты\9 мая\IMG-20190506-WA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20827"/>
            <a:ext cx="2643758" cy="35250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evrikak.ru/wp-content/uploads/2016/01/14-1-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2672350" y="759397"/>
            <a:ext cx="1463040" cy="18046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evrikak.ru/wp-content/uploads/2016/01/14-1-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5941" r="24314"/>
          <a:stretch/>
        </p:blipFill>
        <p:spPr bwMode="auto">
          <a:xfrm>
            <a:off x="7696742" y="4941168"/>
            <a:ext cx="1463040" cy="180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2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</TotalTime>
  <Words>194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админ</dc:creator>
  <cp:lastModifiedBy>админ</cp:lastModifiedBy>
  <cp:revision>5</cp:revision>
  <dcterms:created xsi:type="dcterms:W3CDTF">2019-05-14T20:23:39Z</dcterms:created>
  <dcterms:modified xsi:type="dcterms:W3CDTF">2019-05-14T21:15:39Z</dcterms:modified>
</cp:coreProperties>
</file>